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Lst>
  <p:sldIdLst>
    <p:sldId id="256" r:id="rId3"/>
    <p:sldId id="258" r:id="rId4"/>
    <p:sldId id="291" r:id="rId5"/>
    <p:sldId id="292" r:id="rId6"/>
    <p:sldId id="259" r:id="rId7"/>
    <p:sldId id="290" r:id="rId8"/>
    <p:sldId id="261" r:id="rId9"/>
    <p:sldId id="262" r:id="rId10"/>
    <p:sldId id="289"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DD17D"/>
    <a:srgbClr val="AFD06E"/>
    <a:srgbClr val="2E2E2E"/>
    <a:srgbClr val="4A84B7"/>
    <a:srgbClr val="444444"/>
    <a:srgbClr val="8F8F8F"/>
    <a:srgbClr val="FCE4E5"/>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4" autoAdjust="0"/>
    <p:restoredTop sz="94660"/>
  </p:normalViewPr>
  <p:slideViewPr>
    <p:cSldViewPr>
      <p:cViewPr>
        <p:scale>
          <a:sx n="100" d="100"/>
          <a:sy n="100" d="100"/>
        </p:scale>
        <p:origin x="-1224" y="-8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1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2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3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4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55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title>
      <c:tx>
        <c:rich>
          <a:bodyPr/>
          <a:lstStyle/>
          <a:p>
            <a:pPr>
              <a:defRPr/>
            </a:pPr>
            <a:r>
              <a:rPr lang="en-US" dirty="0"/>
              <a:t>Chart Title</a:t>
            </a:r>
          </a:p>
        </c:rich>
      </c:tx>
      <c:layout>
        <c:manualLayout>
          <c:xMode val="edge"/>
          <c:yMode val="edge"/>
          <c:x val="0.37855713981698236"/>
          <c:y val="3.5862634287831146E-3"/>
        </c:manualLayout>
      </c:layout>
      <c:overlay val="0"/>
    </c:title>
    <c:autoTitleDeleted val="0"/>
    <c:plotArea>
      <c:layout>
        <c:manualLayout>
          <c:layoutTarget val="inner"/>
          <c:xMode val="edge"/>
          <c:yMode val="edge"/>
          <c:x val="0"/>
          <c:y val="0.33210107462048893"/>
          <c:w val="0.97267080745341672"/>
          <c:h val="0.63407927089026661"/>
        </c:manualLayout>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overlap val="-25"/>
        <c:axId val="35459840"/>
        <c:axId val="35461376"/>
      </c:barChart>
      <c:catAx>
        <c:axId val="35459840"/>
        <c:scaling>
          <c:orientation val="minMax"/>
        </c:scaling>
        <c:delete val="1"/>
        <c:axPos val="b"/>
        <c:majorTickMark val="none"/>
        <c:minorTickMark val="none"/>
        <c:tickLblPos val="nextTo"/>
        <c:crossAx val="35461376"/>
        <c:crosses val="autoZero"/>
        <c:auto val="1"/>
        <c:lblAlgn val="ctr"/>
        <c:lblOffset val="0"/>
        <c:noMultiLvlLbl val="0"/>
      </c:catAx>
      <c:valAx>
        <c:axId val="35461376"/>
        <c:scaling>
          <c:orientation val="minMax"/>
        </c:scaling>
        <c:delete val="1"/>
        <c:axPos val="l"/>
        <c:numFmt formatCode="General" sourceLinked="1"/>
        <c:majorTickMark val="none"/>
        <c:minorTickMark val="none"/>
        <c:tickLblPos val="nextTo"/>
        <c:crossAx val="35459840"/>
        <c:crosses val="autoZero"/>
        <c:crossBetween val="between"/>
      </c:valAx>
    </c:plotArea>
    <c:legend>
      <c:legendPos val="t"/>
      <c:layout>
        <c:manualLayout>
          <c:xMode val="edge"/>
          <c:yMode val="edge"/>
          <c:x val="7.2234444959086E-2"/>
          <c:y val="0.19354068476936251"/>
          <c:w val="0.88406864718604572"/>
          <c:h val="7.53449443747738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lstStyle/>
          <a:p>
            <a:pPr>
              <a:defRPr/>
            </a:pPr>
            <a:r>
              <a:rPr lang="en-US"/>
              <a:t>Chart Title</a:t>
            </a:r>
          </a:p>
        </c:rich>
      </c:tx>
      <c:layout>
        <c:manualLayout>
          <c:xMode val="edge"/>
          <c:yMode val="edge"/>
          <c:x val="0.64100685331000296"/>
          <c:y val="9.2285700973768814E-2"/>
        </c:manualLayout>
      </c:layout>
      <c:overlay val="0"/>
    </c:title>
    <c:autoTitleDeleted val="0"/>
    <c:plotArea>
      <c:layout/>
      <c:pieChart>
        <c:varyColors val="1"/>
        <c:ser>
          <c:idx val="0"/>
          <c:order val="0"/>
          <c:tx>
            <c:strRef>
              <c:f>Sheet1!$B$1</c:f>
              <c:strCache>
                <c:ptCount val="1"/>
                <c:pt idx="0">
                  <c:v>Sales</c:v>
                </c:pt>
              </c:strCache>
            </c:strRef>
          </c:tx>
          <c:dPt>
            <c:idx val="3"/>
            <c:bubble3D val="0"/>
            <c:explosion val="23"/>
          </c:dPt>
          <c:dLbls>
            <c:dLbl>
              <c:idx val="0"/>
              <c:layout>
                <c:manualLayout>
                  <c:x val="-0.19187963346686926"/>
                  <c:y val="-0.11407861081786734"/>
                </c:manualLayout>
              </c:layout>
              <c:showLegendKey val="0"/>
              <c:showVal val="0"/>
              <c:showCatName val="1"/>
              <c:showSerName val="0"/>
              <c:showPercent val="1"/>
              <c:showBubbleSize val="0"/>
            </c:dLbl>
            <c:dLbl>
              <c:idx val="1"/>
              <c:layout>
                <c:manualLayout>
                  <c:x val="0.17778284293410695"/>
                  <c:y val="-4.9569177974182282E-2"/>
                </c:manualLayout>
              </c:layout>
              <c:showLegendKey val="0"/>
              <c:showVal val="0"/>
              <c:showCatName val="1"/>
              <c:showSerName val="0"/>
              <c:showPercent val="1"/>
              <c:showBubbleSize val="0"/>
            </c:dLbl>
            <c:dLbl>
              <c:idx val="2"/>
              <c:layout>
                <c:manualLayout>
                  <c:x val="0.12451596166758229"/>
                  <c:y val="0.12376583735484201"/>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a:t>Chart Title</a:t>
            </a:r>
          </a:p>
        </c:rich>
      </c:tx>
      <c:layout/>
      <c:overlay val="0"/>
    </c:title>
    <c:autoTitleDeleted val="0"/>
    <c:plotArea>
      <c:layout>
        <c:manualLayout>
          <c:layoutTarget val="inner"/>
          <c:xMode val="edge"/>
          <c:yMode val="edge"/>
          <c:x val="9.1492541693157917E-2"/>
          <c:y val="0.19369531607530241"/>
          <c:w val="0.88117826576025793"/>
          <c:h val="0.58796463634822693"/>
        </c:manualLayout>
      </c:layout>
      <c:lineChart>
        <c:grouping val="standard"/>
        <c:varyColors val="0"/>
        <c:ser>
          <c:idx val="0"/>
          <c:order val="0"/>
          <c:tx>
            <c:strRef>
              <c:f>Sheet1!$B$1</c:f>
              <c:strCache>
                <c:ptCount val="1"/>
                <c:pt idx="0">
                  <c:v>Series 1</c:v>
                </c:pt>
              </c:strCache>
            </c:strRef>
          </c:tx>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Series 2</c:v>
                </c:pt>
              </c:strCache>
            </c:strRef>
          </c:tx>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ser>
        <c:ser>
          <c:idx val="2"/>
          <c:order val="2"/>
          <c:tx>
            <c:strRef>
              <c:f>Sheet1!$D$1</c:f>
              <c:strCache>
                <c:ptCount val="1"/>
                <c:pt idx="0">
                  <c:v>Series 3</c:v>
                </c:pt>
              </c:strCache>
            </c:strRef>
          </c:tx>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1"/>
        <c:smooth val="0"/>
        <c:axId val="35574528"/>
        <c:axId val="35576064"/>
      </c:lineChart>
      <c:catAx>
        <c:axId val="35574528"/>
        <c:scaling>
          <c:orientation val="minMax"/>
        </c:scaling>
        <c:delete val="1"/>
        <c:axPos val="b"/>
        <c:majorTickMark val="none"/>
        <c:minorTickMark val="none"/>
        <c:tickLblPos val="nextTo"/>
        <c:crossAx val="35576064"/>
        <c:crosses val="autoZero"/>
        <c:auto val="1"/>
        <c:lblAlgn val="ctr"/>
        <c:lblOffset val="100"/>
        <c:noMultiLvlLbl val="0"/>
      </c:catAx>
      <c:valAx>
        <c:axId val="35576064"/>
        <c:scaling>
          <c:orientation val="minMax"/>
        </c:scaling>
        <c:delete val="0"/>
        <c:axPos val="l"/>
        <c:majorGridlines/>
        <c:numFmt formatCode="General" sourceLinked="1"/>
        <c:majorTickMark val="none"/>
        <c:minorTickMark val="none"/>
        <c:tickLblPos val="nextTo"/>
        <c:crossAx val="35574528"/>
        <c:crosses val="autoZero"/>
        <c:crossBetween val="between"/>
      </c:valAx>
    </c:plotArea>
    <c:legend>
      <c:legendPos val="b"/>
      <c:layout>
        <c:manualLayout>
          <c:xMode val="edge"/>
          <c:yMode val="edge"/>
          <c:x val="8.6376801584012508E-2"/>
          <c:y val="9.9409130928916831E-2"/>
          <c:w val="0.85736496753695257"/>
          <c:h val="7.53449443747738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lstStyle/>
          <a:p>
            <a:pPr>
              <a:defRPr/>
            </a:pPr>
            <a:r>
              <a:rPr lang="en-US"/>
              <a:t>Chart Title</a:t>
            </a:r>
          </a:p>
        </c:rich>
      </c:tx>
      <c:layout>
        <c:manualLayout>
          <c:xMode val="edge"/>
          <c:yMode val="edge"/>
          <c:x val="0.39794033245844268"/>
          <c:y val="2.4726568989002957E-2"/>
        </c:manualLayout>
      </c:layout>
      <c:overlay val="0"/>
    </c:title>
    <c:autoTitleDeleted val="0"/>
    <c:view3D>
      <c:rotX val="0"/>
      <c:rotY val="30"/>
      <c:depthPercent val="120"/>
      <c:rAngAx val="0"/>
      <c:perspective val="50"/>
    </c:view3D>
    <c:floor>
      <c:thickness val="0"/>
    </c:floor>
    <c:sideWall>
      <c:thickness val="0"/>
    </c:sideWall>
    <c:backWall>
      <c:thickness val="0"/>
    </c:backWall>
    <c:plotArea>
      <c:layout>
        <c:manualLayout>
          <c:layoutTarget val="inner"/>
          <c:xMode val="edge"/>
          <c:yMode val="edge"/>
          <c:x val="7.5685488778825361E-2"/>
          <c:y val="0.20998306458904545"/>
          <c:w val="0.92431451122117469"/>
          <c:h val="0.6110594667408239"/>
        </c:manualLayout>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75"/>
        <c:shape val="box"/>
        <c:axId val="35878400"/>
        <c:axId val="35879936"/>
        <c:axId val="0"/>
      </c:bar3DChart>
      <c:catAx>
        <c:axId val="35878400"/>
        <c:scaling>
          <c:orientation val="minMax"/>
        </c:scaling>
        <c:delete val="0"/>
        <c:axPos val="b"/>
        <c:majorTickMark val="none"/>
        <c:minorTickMark val="none"/>
        <c:tickLblPos val="nextTo"/>
        <c:crossAx val="35879936"/>
        <c:crosses val="autoZero"/>
        <c:auto val="1"/>
        <c:lblAlgn val="ctr"/>
        <c:lblOffset val="100"/>
        <c:noMultiLvlLbl val="0"/>
      </c:catAx>
      <c:valAx>
        <c:axId val="35879936"/>
        <c:scaling>
          <c:orientation val="minMax"/>
        </c:scaling>
        <c:delete val="0"/>
        <c:axPos val="l"/>
        <c:majorGridlines/>
        <c:numFmt formatCode="General" sourceLinked="1"/>
        <c:majorTickMark val="none"/>
        <c:minorTickMark val="none"/>
        <c:tickLblPos val="nextTo"/>
        <c:crossAx val="35878400"/>
        <c:crosses val="autoZero"/>
        <c:crossBetween val="between"/>
      </c:valAx>
    </c:plotArea>
    <c:legend>
      <c:legendPos val="b"/>
      <c:layout>
        <c:manualLayout>
          <c:xMode val="edge"/>
          <c:yMode val="edge"/>
          <c:x val="5.1881212961587347E-2"/>
          <c:y val="0.15410996214265191"/>
          <c:w val="0.91015494773679617"/>
          <c:h val="7.534494437477382E-2"/>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n-US"/>
              <a:t>Chart Title</a:t>
            </a:r>
          </a:p>
        </c:rich>
      </c:tx>
      <c:layout>
        <c:manualLayout>
          <c:xMode val="edge"/>
          <c:yMode val="edge"/>
          <c:x val="0.37799103014371432"/>
          <c:y val="2.1890380250860465E-2"/>
        </c:manualLayout>
      </c:layout>
      <c:overlay val="0"/>
    </c:title>
    <c:autoTitleDeleted val="0"/>
    <c:view3D>
      <c:rotX val="30"/>
      <c:hPercent val="120"/>
      <c:rotY val="221"/>
      <c:depthPercent val="100"/>
      <c:rAngAx val="0"/>
      <c:perspective val="30"/>
    </c:view3D>
    <c:floor>
      <c:thickness val="0"/>
    </c:floor>
    <c:sideWall>
      <c:thickness val="0"/>
    </c:sideWall>
    <c:backWall>
      <c:thickness val="0"/>
    </c:backWall>
    <c:plotArea>
      <c:layout>
        <c:manualLayout>
          <c:layoutTarget val="inner"/>
          <c:xMode val="edge"/>
          <c:yMode val="edge"/>
          <c:x val="3.8812539736880151E-4"/>
          <c:y val="0.19768880696089638"/>
          <c:w val="0.99961187460263123"/>
          <c:h val="0.79497251495875809"/>
        </c:manualLayout>
      </c:layout>
      <c:pie3DChart>
        <c:varyColors val="1"/>
        <c:ser>
          <c:idx val="0"/>
          <c:order val="0"/>
          <c:tx>
            <c:strRef>
              <c:f>Sheet1!$B$1</c:f>
              <c:strCache>
                <c:ptCount val="1"/>
                <c:pt idx="0">
                  <c:v>Sales</c:v>
                </c:pt>
              </c:strCache>
            </c:strRef>
          </c:tx>
          <c:dPt>
            <c:idx val="0"/>
            <c:bubble3D val="0"/>
          </c:dPt>
          <c:dPt>
            <c:idx val="3"/>
            <c:bubble3D val="0"/>
          </c:dPt>
          <c:dLbls>
            <c:dLbl>
              <c:idx val="0"/>
              <c:layout>
                <c:manualLayout>
                  <c:x val="0.17239466777179169"/>
                  <c:y val="7.7081717028186544E-2"/>
                </c:manualLayout>
              </c:layout>
              <c:showLegendKey val="0"/>
              <c:showVal val="0"/>
              <c:showCatName val="0"/>
              <c:showSerName val="0"/>
              <c:showPercent val="1"/>
              <c:showBubbleSize val="0"/>
            </c:dLbl>
            <c:dLbl>
              <c:idx val="1"/>
              <c:layout>
                <c:manualLayout>
                  <c:x val="-0.13798383754662247"/>
                  <c:y val="-0.12119960779844845"/>
                </c:manualLayout>
              </c:layout>
              <c:showLegendKey val="0"/>
              <c:showVal val="0"/>
              <c:showCatName val="0"/>
              <c:showSerName val="0"/>
              <c:showPercent val="1"/>
              <c:showBubbleSize val="0"/>
            </c:dLbl>
            <c:dLbl>
              <c:idx val="2"/>
              <c:layout>
                <c:manualLayout>
                  <c:x val="-6.9768883056284633E-2"/>
                  <c:y val="-0.24857009737688116"/>
                </c:manualLayout>
              </c:layout>
              <c:showLegendKey val="0"/>
              <c:showVal val="0"/>
              <c:showCatName val="0"/>
              <c:showSerName val="0"/>
              <c:showPercent val="1"/>
              <c:showBubbleSize val="0"/>
            </c:dLbl>
            <c:dLbl>
              <c:idx val="3"/>
              <c:layout>
                <c:manualLayout>
                  <c:x val="0.10080629604683625"/>
                  <c:y val="-0.27320335503808524"/>
                </c:manualLayout>
              </c:layout>
              <c:showLegendKey val="0"/>
              <c:showVal val="0"/>
              <c:showCatName val="0"/>
              <c:showSerName val="0"/>
              <c:showPercent val="1"/>
              <c:showBubbleSize val="0"/>
            </c:dLbl>
            <c:showLegendKey val="0"/>
            <c:showVal val="0"/>
            <c:showCatName val="0"/>
            <c:showSerName val="0"/>
            <c:showPercent val="1"/>
            <c:showBubbleSize val="0"/>
            <c:showLeaderLines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5.2314814814814814E-2"/>
          <c:y val="0.13532833247915016"/>
          <c:w val="0.9"/>
          <c:h val="6.0222825016363085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arrow1" loCatId="relationship" qsTypeId="urn:microsoft.com/office/officeart/2005/8/quickstyle/simple5" qsCatId="simple" csTypeId="urn:microsoft.com/office/officeart/2005/8/colors/accent1_1" csCatId="accent1" phldr="1"/>
      <dgm:spPr/>
      <dgm:t>
        <a:bodyPr/>
        <a:lstStyle/>
        <a:p>
          <a:endParaRPr lang="en-US"/>
        </a:p>
      </dgm:t>
    </dgm:pt>
    <dgm:pt modelId="{EC912083-46BA-47EC-834F-B53C28E6D0BD}">
      <dgm:prSet phldrT="[Text]" custT="1"/>
      <dgm:spPr/>
      <dgm:t>
        <a:bodyPr/>
        <a:lstStyle/>
        <a:p>
          <a:r>
            <a:rPr lang="en-US" sz="1200" baseline="0" dirty="0" smtClean="0"/>
            <a:t>Stage 1</a:t>
          </a:r>
          <a:endParaRPr lang="en-US" sz="1200" baseline="0" dirty="0"/>
        </a:p>
      </dgm:t>
    </dgm:pt>
    <dgm:pt modelId="{F1078060-4F1D-4792-900A-9DC3C71D1776}" type="parTrans" cxnId="{58B63ADD-6CB4-4181-ADBB-3F961B5EAB75}">
      <dgm:prSet/>
      <dgm:spPr/>
      <dgm:t>
        <a:bodyPr/>
        <a:lstStyle/>
        <a:p>
          <a:endParaRPr lang="en-US" sz="1200">
            <a:solidFill>
              <a:schemeClr val="tx1">
                <a:lumMod val="75000"/>
                <a:lumOff val="25000"/>
              </a:schemeClr>
            </a:solidFill>
          </a:endParaRPr>
        </a:p>
      </dgm:t>
    </dgm:pt>
    <dgm:pt modelId="{B4159C30-DBE3-473F-B6E7-4D39883C930F}" type="sibTrans" cxnId="{58B63ADD-6CB4-4181-ADBB-3F961B5EAB75}">
      <dgm:prSet/>
      <dgm:spPr/>
      <dgm:t>
        <a:bodyPr/>
        <a:lstStyle/>
        <a:p>
          <a:endParaRPr lang="en-US" sz="1200">
            <a:solidFill>
              <a:schemeClr val="tx1">
                <a:lumMod val="75000"/>
                <a:lumOff val="25000"/>
              </a:schemeClr>
            </a:solidFill>
          </a:endParaRPr>
        </a:p>
      </dgm:t>
    </dgm:pt>
    <dgm:pt modelId="{F0ED2BDD-5EFF-4B2D-AF97-3470E2C34E25}">
      <dgm:prSet phldrT="[Text]" custT="1"/>
      <dgm:spPr/>
      <dgm:t>
        <a:bodyPr/>
        <a:lstStyle/>
        <a:p>
          <a:r>
            <a:rPr lang="en-US" sz="1200" baseline="0" dirty="0" smtClean="0"/>
            <a:t>Stage 2</a:t>
          </a:r>
          <a:endParaRPr lang="en-US" sz="1200" dirty="0"/>
        </a:p>
      </dgm:t>
    </dgm:pt>
    <dgm:pt modelId="{7BF5762E-CA5A-4A96-8A1D-4699EADF930C}" type="parTrans" cxnId="{F016BFB9-37DA-4093-BD60-A308E45ECEEC}">
      <dgm:prSet/>
      <dgm:spPr/>
      <dgm:t>
        <a:bodyPr/>
        <a:lstStyle/>
        <a:p>
          <a:endParaRPr lang="en-US" sz="1200">
            <a:solidFill>
              <a:schemeClr val="tx1">
                <a:lumMod val="75000"/>
                <a:lumOff val="25000"/>
              </a:schemeClr>
            </a:solidFill>
          </a:endParaRPr>
        </a:p>
      </dgm:t>
    </dgm:pt>
    <dgm:pt modelId="{6D32A681-E82D-4E18-A176-1E4E849D3EF8}" type="sibTrans" cxnId="{F016BFB9-37DA-4093-BD60-A308E45ECEEC}">
      <dgm:prSet/>
      <dgm:spPr/>
      <dgm:t>
        <a:bodyPr/>
        <a:lstStyle/>
        <a:p>
          <a:endParaRPr lang="en-US" sz="1200">
            <a:solidFill>
              <a:schemeClr val="tx1">
                <a:lumMod val="75000"/>
                <a:lumOff val="25000"/>
              </a:schemeClr>
            </a:solidFill>
          </a:endParaRPr>
        </a:p>
      </dgm:t>
    </dgm:pt>
    <dgm:pt modelId="{1E1A8527-A3B0-4204-9526-E7C9685F8CBD}">
      <dgm:prSet phldrT="[Text]" custT="1"/>
      <dgm:spPr/>
      <dgm:t>
        <a:bodyPr/>
        <a:lstStyle/>
        <a:p>
          <a:r>
            <a:rPr lang="en-US" sz="1200" smtClean="0"/>
            <a:t>Stage 4</a:t>
          </a:r>
          <a:endParaRPr lang="en-US" sz="1200" dirty="0"/>
        </a:p>
      </dgm:t>
    </dgm:pt>
    <dgm:pt modelId="{F7FCF020-7ACD-4A24-BC78-D1D976F069E0}" type="parTrans" cxnId="{AAD415A9-6971-4C21-BBCC-8CD0BC8727B5}">
      <dgm:prSet/>
      <dgm:spPr/>
      <dgm:t>
        <a:bodyPr/>
        <a:lstStyle/>
        <a:p>
          <a:endParaRPr lang="en-US" sz="1200">
            <a:solidFill>
              <a:schemeClr val="tx1">
                <a:lumMod val="75000"/>
                <a:lumOff val="25000"/>
              </a:schemeClr>
            </a:solidFill>
          </a:endParaRPr>
        </a:p>
      </dgm:t>
    </dgm:pt>
    <dgm:pt modelId="{45220C32-92E3-4D99-B720-31149B16D515}" type="sibTrans" cxnId="{AAD415A9-6971-4C21-BBCC-8CD0BC8727B5}">
      <dgm:prSet/>
      <dgm:spPr/>
      <dgm:t>
        <a:bodyPr/>
        <a:lstStyle/>
        <a:p>
          <a:endParaRPr lang="en-US" sz="1200">
            <a:solidFill>
              <a:schemeClr val="tx1">
                <a:lumMod val="75000"/>
                <a:lumOff val="25000"/>
              </a:schemeClr>
            </a:solidFill>
          </a:endParaRPr>
        </a:p>
      </dgm:t>
    </dgm:pt>
    <dgm:pt modelId="{EE33DF1E-8F9C-4334-A6A3-B26F6CC659C7}">
      <dgm:prSet phldrT="[Text]" custT="1"/>
      <dgm:spPr/>
      <dgm:t>
        <a:bodyPr/>
        <a:lstStyle/>
        <a:p>
          <a:r>
            <a:rPr lang="en-US" sz="1200" smtClean="0"/>
            <a:t>Stage 3</a:t>
          </a:r>
          <a:endParaRPr lang="en-US" sz="1200" dirty="0"/>
        </a:p>
      </dgm:t>
    </dgm:pt>
    <dgm:pt modelId="{7089E595-419A-443B-BD31-B556AE9E259C}" type="parTrans" cxnId="{17FB83F0-2F8F-4FF0-B937-9220DFDF4A9F}">
      <dgm:prSet/>
      <dgm:spPr/>
      <dgm:t>
        <a:bodyPr/>
        <a:lstStyle/>
        <a:p>
          <a:endParaRPr lang="en-US" sz="1200">
            <a:solidFill>
              <a:schemeClr val="tx1">
                <a:lumMod val="75000"/>
                <a:lumOff val="25000"/>
              </a:schemeClr>
            </a:solidFill>
          </a:endParaRPr>
        </a:p>
      </dgm:t>
    </dgm:pt>
    <dgm:pt modelId="{DB4F21EA-D11D-4A25-BF88-2413959F8ED0}" type="sibTrans" cxnId="{17FB83F0-2F8F-4FF0-B937-9220DFDF4A9F}">
      <dgm:prSet/>
      <dgm:spPr/>
      <dgm:t>
        <a:bodyPr/>
        <a:lstStyle/>
        <a:p>
          <a:endParaRPr lang="en-US" sz="1200">
            <a:solidFill>
              <a:schemeClr val="tx1">
                <a:lumMod val="75000"/>
                <a:lumOff val="25000"/>
              </a:schemeClr>
            </a:solidFill>
          </a:endParaRPr>
        </a:p>
      </dgm:t>
    </dgm:pt>
    <dgm:pt modelId="{7C03F2C7-F4A6-44C5-8FC7-71191F38685F}">
      <dgm:prSet phldrT="[Text]" custT="1"/>
      <dgm:spPr/>
      <dgm:t>
        <a:bodyPr/>
        <a:lstStyle/>
        <a:p>
          <a:r>
            <a:rPr lang="en-US" sz="1200" smtClean="0"/>
            <a:t>Stage 5</a:t>
          </a:r>
          <a:endParaRPr lang="en-US" sz="1200" dirty="0"/>
        </a:p>
      </dgm:t>
    </dgm:pt>
    <dgm:pt modelId="{FCEED370-33D7-4994-A8BF-45392115D4A1}" type="parTrans" cxnId="{F08B5FC6-6218-4A29-B947-E391F702FDC3}">
      <dgm:prSet/>
      <dgm:spPr/>
      <dgm:t>
        <a:bodyPr/>
        <a:lstStyle/>
        <a:p>
          <a:endParaRPr lang="en-US" sz="1200">
            <a:solidFill>
              <a:schemeClr val="tx1">
                <a:lumMod val="75000"/>
                <a:lumOff val="25000"/>
              </a:schemeClr>
            </a:solidFill>
          </a:endParaRPr>
        </a:p>
      </dgm:t>
    </dgm:pt>
    <dgm:pt modelId="{0C0CA9A8-40A2-479D-A22B-65E2DD0124AB}" type="sibTrans" cxnId="{F08B5FC6-6218-4A29-B947-E391F702FDC3}">
      <dgm:prSet/>
      <dgm:spPr/>
      <dgm:t>
        <a:bodyPr/>
        <a:lstStyle/>
        <a:p>
          <a:endParaRPr lang="en-US" sz="1200">
            <a:solidFill>
              <a:schemeClr val="tx1">
                <a:lumMod val="75000"/>
                <a:lumOff val="25000"/>
              </a:schemeClr>
            </a:solidFill>
          </a:endParaRPr>
        </a:p>
      </dgm:t>
    </dgm:pt>
    <dgm:pt modelId="{07128841-FE35-4B61-A219-5618BAA1FB83}">
      <dgm:prSet phldrT="[Text]" custT="1"/>
      <dgm:spPr/>
      <dgm:t>
        <a:bodyPr/>
        <a:lstStyle/>
        <a:p>
          <a:r>
            <a:rPr lang="en-US" sz="1200" smtClean="0"/>
            <a:t>Stage 6</a:t>
          </a:r>
          <a:endParaRPr lang="en-US" sz="1200" dirty="0"/>
        </a:p>
      </dgm:t>
    </dgm:pt>
    <dgm:pt modelId="{EEB740C7-11FF-47ED-AC65-3C592B312706}" type="parTrans" cxnId="{A3610C3B-20CC-473F-BA2D-CC9DDD6642A6}">
      <dgm:prSet/>
      <dgm:spPr/>
      <dgm:t>
        <a:bodyPr/>
        <a:lstStyle/>
        <a:p>
          <a:endParaRPr lang="en-US" sz="1200">
            <a:solidFill>
              <a:schemeClr val="tx1">
                <a:lumMod val="75000"/>
                <a:lumOff val="25000"/>
              </a:schemeClr>
            </a:solidFill>
          </a:endParaRPr>
        </a:p>
      </dgm:t>
    </dgm:pt>
    <dgm:pt modelId="{DACAC267-63C8-4186-ACAD-5BEFD8E3C189}" type="sibTrans" cxnId="{A3610C3B-20CC-473F-BA2D-CC9DDD6642A6}">
      <dgm:prSet/>
      <dgm:spPr/>
      <dgm:t>
        <a:bodyPr/>
        <a:lstStyle/>
        <a:p>
          <a:endParaRPr lang="en-US" sz="1200">
            <a:solidFill>
              <a:schemeClr val="tx1">
                <a:lumMod val="75000"/>
                <a:lumOff val="25000"/>
              </a:schemeClr>
            </a:solidFill>
          </a:endParaRPr>
        </a:p>
      </dgm:t>
    </dgm:pt>
    <dgm:pt modelId="{3C32DA55-01D2-45E7-B731-A63593369A35}" type="pres">
      <dgm:prSet presAssocID="{1BAD8522-E1D8-4100-9F9C-B922C6893C90}" presName="cycle" presStyleCnt="0">
        <dgm:presLayoutVars>
          <dgm:dir/>
          <dgm:resizeHandles val="exact"/>
        </dgm:presLayoutVars>
      </dgm:prSet>
      <dgm:spPr/>
      <dgm:t>
        <a:bodyPr/>
        <a:lstStyle/>
        <a:p>
          <a:endParaRPr lang="en-US"/>
        </a:p>
      </dgm:t>
    </dgm:pt>
    <dgm:pt modelId="{F1CB472A-1E55-4475-8845-986410052E17}" type="pres">
      <dgm:prSet presAssocID="{EC912083-46BA-47EC-834F-B53C28E6D0BD}" presName="arrow" presStyleLbl="node1" presStyleIdx="0" presStyleCnt="6">
        <dgm:presLayoutVars>
          <dgm:bulletEnabled val="1"/>
        </dgm:presLayoutVars>
      </dgm:prSet>
      <dgm:spPr/>
      <dgm:t>
        <a:bodyPr/>
        <a:lstStyle/>
        <a:p>
          <a:endParaRPr lang="en-US"/>
        </a:p>
      </dgm:t>
    </dgm:pt>
    <dgm:pt modelId="{B88BECC4-108C-4917-8A94-AED4BB5DADA5}" type="pres">
      <dgm:prSet presAssocID="{F0ED2BDD-5EFF-4B2D-AF97-3470E2C34E25}" presName="arrow" presStyleLbl="node1" presStyleIdx="1" presStyleCnt="6">
        <dgm:presLayoutVars>
          <dgm:bulletEnabled val="1"/>
        </dgm:presLayoutVars>
      </dgm:prSet>
      <dgm:spPr/>
      <dgm:t>
        <a:bodyPr/>
        <a:lstStyle/>
        <a:p>
          <a:endParaRPr lang="en-US"/>
        </a:p>
      </dgm:t>
    </dgm:pt>
    <dgm:pt modelId="{F93C3D63-00C9-4A77-9623-038ABCC3B22D}" type="pres">
      <dgm:prSet presAssocID="{EE33DF1E-8F9C-4334-A6A3-B26F6CC659C7}" presName="arrow" presStyleLbl="node1" presStyleIdx="2" presStyleCnt="6">
        <dgm:presLayoutVars>
          <dgm:bulletEnabled val="1"/>
        </dgm:presLayoutVars>
      </dgm:prSet>
      <dgm:spPr/>
      <dgm:t>
        <a:bodyPr/>
        <a:lstStyle/>
        <a:p>
          <a:endParaRPr lang="en-US"/>
        </a:p>
      </dgm:t>
    </dgm:pt>
    <dgm:pt modelId="{56F6D3BE-5B1C-4F3F-A1B4-FBB6F9AD705C}" type="pres">
      <dgm:prSet presAssocID="{1E1A8527-A3B0-4204-9526-E7C9685F8CBD}" presName="arrow" presStyleLbl="node1" presStyleIdx="3" presStyleCnt="6">
        <dgm:presLayoutVars>
          <dgm:bulletEnabled val="1"/>
        </dgm:presLayoutVars>
      </dgm:prSet>
      <dgm:spPr/>
      <dgm:t>
        <a:bodyPr/>
        <a:lstStyle/>
        <a:p>
          <a:endParaRPr lang="en-US"/>
        </a:p>
      </dgm:t>
    </dgm:pt>
    <dgm:pt modelId="{4482D969-7420-4EED-ACF2-C3C99FDCF09E}" type="pres">
      <dgm:prSet presAssocID="{7C03F2C7-F4A6-44C5-8FC7-71191F38685F}" presName="arrow" presStyleLbl="node1" presStyleIdx="4" presStyleCnt="6">
        <dgm:presLayoutVars>
          <dgm:bulletEnabled val="1"/>
        </dgm:presLayoutVars>
      </dgm:prSet>
      <dgm:spPr/>
      <dgm:t>
        <a:bodyPr/>
        <a:lstStyle/>
        <a:p>
          <a:endParaRPr lang="en-US"/>
        </a:p>
      </dgm:t>
    </dgm:pt>
    <dgm:pt modelId="{10561B0E-224A-4689-B58B-5629CF0090A8}" type="pres">
      <dgm:prSet presAssocID="{07128841-FE35-4B61-A219-5618BAA1FB83}" presName="arrow" presStyleLbl="node1" presStyleIdx="5" presStyleCnt="6">
        <dgm:presLayoutVars>
          <dgm:bulletEnabled val="1"/>
        </dgm:presLayoutVars>
      </dgm:prSet>
      <dgm:spPr/>
      <dgm:t>
        <a:bodyPr/>
        <a:lstStyle/>
        <a:p>
          <a:endParaRPr lang="en-US"/>
        </a:p>
      </dgm:t>
    </dgm:pt>
  </dgm:ptLst>
  <dgm:cxnLst>
    <dgm:cxn modelId="{58B63ADD-6CB4-4181-ADBB-3F961B5EAB75}" srcId="{1BAD8522-E1D8-4100-9F9C-B922C6893C90}" destId="{EC912083-46BA-47EC-834F-B53C28E6D0BD}" srcOrd="0" destOrd="0" parTransId="{F1078060-4F1D-4792-900A-9DC3C71D1776}" sibTransId="{B4159C30-DBE3-473F-B6E7-4D39883C930F}"/>
    <dgm:cxn modelId="{AF49E512-C736-4059-9799-36E57EBF501D}" type="presOf" srcId="{07128841-FE35-4B61-A219-5618BAA1FB83}" destId="{10561B0E-224A-4689-B58B-5629CF0090A8}" srcOrd="0" destOrd="0" presId="urn:microsoft.com/office/officeart/2005/8/layout/arrow1"/>
    <dgm:cxn modelId="{AAD415A9-6971-4C21-BBCC-8CD0BC8727B5}" srcId="{1BAD8522-E1D8-4100-9F9C-B922C6893C90}" destId="{1E1A8527-A3B0-4204-9526-E7C9685F8CBD}" srcOrd="3" destOrd="0" parTransId="{F7FCF020-7ACD-4A24-BC78-D1D976F069E0}" sibTransId="{45220C32-92E3-4D99-B720-31149B16D515}"/>
    <dgm:cxn modelId="{74430BB4-FCB9-4FD8-B5E1-E5978B6A2F2E}" type="presOf" srcId="{F0ED2BDD-5EFF-4B2D-AF97-3470E2C34E25}" destId="{B88BECC4-108C-4917-8A94-AED4BB5DADA5}" srcOrd="0" destOrd="0" presId="urn:microsoft.com/office/officeart/2005/8/layout/arrow1"/>
    <dgm:cxn modelId="{F1132DF1-4F32-4C23-828A-56563B80C784}" type="presOf" srcId="{EE33DF1E-8F9C-4334-A6A3-B26F6CC659C7}" destId="{F93C3D63-00C9-4A77-9623-038ABCC3B22D}" srcOrd="0" destOrd="0" presId="urn:microsoft.com/office/officeart/2005/8/layout/arrow1"/>
    <dgm:cxn modelId="{F08B5FC6-6218-4A29-B947-E391F702FDC3}" srcId="{1BAD8522-E1D8-4100-9F9C-B922C6893C90}" destId="{7C03F2C7-F4A6-44C5-8FC7-71191F38685F}" srcOrd="4" destOrd="0" parTransId="{FCEED370-33D7-4994-A8BF-45392115D4A1}" sibTransId="{0C0CA9A8-40A2-479D-A22B-65E2DD0124AB}"/>
    <dgm:cxn modelId="{A3610C3B-20CC-473F-BA2D-CC9DDD6642A6}" srcId="{1BAD8522-E1D8-4100-9F9C-B922C6893C90}" destId="{07128841-FE35-4B61-A219-5618BAA1FB83}" srcOrd="5" destOrd="0" parTransId="{EEB740C7-11FF-47ED-AC65-3C592B312706}" sibTransId="{DACAC267-63C8-4186-ACAD-5BEFD8E3C189}"/>
    <dgm:cxn modelId="{17FB83F0-2F8F-4FF0-B937-9220DFDF4A9F}" srcId="{1BAD8522-E1D8-4100-9F9C-B922C6893C90}" destId="{EE33DF1E-8F9C-4334-A6A3-B26F6CC659C7}" srcOrd="2" destOrd="0" parTransId="{7089E595-419A-443B-BD31-B556AE9E259C}" sibTransId="{DB4F21EA-D11D-4A25-BF88-2413959F8ED0}"/>
    <dgm:cxn modelId="{21100ACE-79FA-40F1-97CF-DE8597465C07}" type="presOf" srcId="{1E1A8527-A3B0-4204-9526-E7C9685F8CBD}" destId="{56F6D3BE-5B1C-4F3F-A1B4-FBB6F9AD705C}" srcOrd="0" destOrd="0" presId="urn:microsoft.com/office/officeart/2005/8/layout/arrow1"/>
    <dgm:cxn modelId="{C2024854-2809-4F3D-818C-44DE9B27F0C7}" type="presOf" srcId="{7C03F2C7-F4A6-44C5-8FC7-71191F38685F}" destId="{4482D969-7420-4EED-ACF2-C3C99FDCF09E}" srcOrd="0" destOrd="0" presId="urn:microsoft.com/office/officeart/2005/8/layout/arrow1"/>
    <dgm:cxn modelId="{1581FEBE-F063-44ED-A0C2-B610DFE2F66E}" type="presOf" srcId="{EC912083-46BA-47EC-834F-B53C28E6D0BD}" destId="{F1CB472A-1E55-4475-8845-986410052E17}" srcOrd="0" destOrd="0" presId="urn:microsoft.com/office/officeart/2005/8/layout/arrow1"/>
    <dgm:cxn modelId="{F016BFB9-37DA-4093-BD60-A308E45ECEEC}" srcId="{1BAD8522-E1D8-4100-9F9C-B922C6893C90}" destId="{F0ED2BDD-5EFF-4B2D-AF97-3470E2C34E25}" srcOrd="1" destOrd="0" parTransId="{7BF5762E-CA5A-4A96-8A1D-4699EADF930C}" sibTransId="{6D32A681-E82D-4E18-A176-1E4E849D3EF8}"/>
    <dgm:cxn modelId="{D50A3150-CE6A-412D-9478-5CA35A989E94}" type="presOf" srcId="{1BAD8522-E1D8-4100-9F9C-B922C6893C90}" destId="{3C32DA55-01D2-45E7-B731-A63593369A35}" srcOrd="0" destOrd="0" presId="urn:microsoft.com/office/officeart/2005/8/layout/arrow1"/>
    <dgm:cxn modelId="{5B86ACDF-2C46-4170-9C6D-C00E841A09EE}" type="presParOf" srcId="{3C32DA55-01D2-45E7-B731-A63593369A35}" destId="{F1CB472A-1E55-4475-8845-986410052E17}" srcOrd="0" destOrd="0" presId="urn:microsoft.com/office/officeart/2005/8/layout/arrow1"/>
    <dgm:cxn modelId="{374A4EA7-2B38-4032-B72C-EA09C22CF151}" type="presParOf" srcId="{3C32DA55-01D2-45E7-B731-A63593369A35}" destId="{B88BECC4-108C-4917-8A94-AED4BB5DADA5}" srcOrd="1" destOrd="0" presId="urn:microsoft.com/office/officeart/2005/8/layout/arrow1"/>
    <dgm:cxn modelId="{3769889F-22D3-4373-A2F5-2809474B7EBF}" type="presParOf" srcId="{3C32DA55-01D2-45E7-B731-A63593369A35}" destId="{F93C3D63-00C9-4A77-9623-038ABCC3B22D}" srcOrd="2" destOrd="0" presId="urn:microsoft.com/office/officeart/2005/8/layout/arrow1"/>
    <dgm:cxn modelId="{64639C1C-6453-4105-96DD-6A116A4520B6}" type="presParOf" srcId="{3C32DA55-01D2-45E7-B731-A63593369A35}" destId="{56F6D3BE-5B1C-4F3F-A1B4-FBB6F9AD705C}" srcOrd="3" destOrd="0" presId="urn:microsoft.com/office/officeart/2005/8/layout/arrow1"/>
    <dgm:cxn modelId="{CCF56E89-5BF8-4F31-9FC1-25648153E6C3}" type="presParOf" srcId="{3C32DA55-01D2-45E7-B731-A63593369A35}" destId="{4482D969-7420-4EED-ACF2-C3C99FDCF09E}" srcOrd="4" destOrd="0" presId="urn:microsoft.com/office/officeart/2005/8/layout/arrow1"/>
    <dgm:cxn modelId="{BB47A8AA-0E73-46BB-8F2F-D6DC036C0BFE}" type="presParOf" srcId="{3C32DA55-01D2-45E7-B731-A63593369A35}" destId="{10561B0E-224A-4689-B58B-5629CF0090A8}" srcOrd="5"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D8522-E1D8-4100-9F9C-B922C6893C90}" type="doc">
      <dgm:prSet loTypeId="urn:microsoft.com/office/officeart/2005/8/layout/radial3" loCatId="cycle" qsTypeId="urn:microsoft.com/office/officeart/2005/8/quickstyle/simple2" qsCatId="simple" csTypeId="urn:microsoft.com/office/officeart/2005/8/colors/accent1_4" csCatId="accent1" phldr="1"/>
      <dgm:spPr/>
      <dgm:t>
        <a:bodyPr/>
        <a:lstStyle/>
        <a:p>
          <a:endParaRPr lang="en-US"/>
        </a:p>
      </dgm:t>
    </dgm:pt>
    <dgm:pt modelId="{EC912083-46BA-47EC-834F-B53C28E6D0BD}">
      <dgm:prSet phldrT="[Text]" custT="1"/>
      <dgm:spPr/>
      <dgm:t>
        <a:bodyPr/>
        <a:lstStyle/>
        <a:p>
          <a:endParaRPr lang="en-US" sz="1400" baseline="0" dirty="0">
            <a:solidFill>
              <a:schemeClr val="bg1"/>
            </a:solidFill>
          </a:endParaRPr>
        </a:p>
      </dgm:t>
    </dgm:pt>
    <dgm:pt modelId="{F1078060-4F1D-4792-900A-9DC3C71D1776}" type="parTrans" cxnId="{58B63ADD-6CB4-4181-ADBB-3F961B5EAB75}">
      <dgm:prSet/>
      <dgm:spPr/>
      <dgm:t>
        <a:bodyPr/>
        <a:lstStyle/>
        <a:p>
          <a:endParaRPr lang="en-US" sz="1400">
            <a:solidFill>
              <a:schemeClr val="bg1"/>
            </a:solidFill>
          </a:endParaRPr>
        </a:p>
      </dgm:t>
    </dgm:pt>
    <dgm:pt modelId="{B4159C30-DBE3-473F-B6E7-4D39883C930F}" type="sibTrans" cxnId="{58B63ADD-6CB4-4181-ADBB-3F961B5EAB75}">
      <dgm:prSet/>
      <dgm:spPr/>
      <dgm:t>
        <a:bodyPr/>
        <a:lstStyle/>
        <a:p>
          <a:endParaRPr lang="en-US" sz="1400">
            <a:solidFill>
              <a:schemeClr val="bg1"/>
            </a:solidFill>
          </a:endParaRPr>
        </a:p>
      </dgm:t>
    </dgm:pt>
    <dgm:pt modelId="{258A9A00-1735-4AD7-91CD-4219E128385D}">
      <dgm:prSet phldrT="[Text]" custT="1"/>
      <dgm:spPr/>
      <dgm:t>
        <a:bodyPr/>
        <a:lstStyle/>
        <a:p>
          <a:r>
            <a:rPr lang="en-US" sz="1400" baseline="0" dirty="0" smtClean="0"/>
            <a:t>Area 3 - Offshoot</a:t>
          </a:r>
          <a:endParaRPr lang="en-US" sz="1400" baseline="0" dirty="0"/>
        </a:p>
      </dgm:t>
    </dgm:pt>
    <dgm:pt modelId="{164E3571-578C-4D09-802D-DA7CA8523DFE}" type="parTrans" cxnId="{6A09AE4A-BF3B-4923-9211-7002CECB24DF}">
      <dgm:prSet/>
      <dgm:spPr/>
      <dgm:t>
        <a:bodyPr/>
        <a:lstStyle/>
        <a:p>
          <a:endParaRPr lang="en-US" sz="1400">
            <a:solidFill>
              <a:schemeClr val="bg1"/>
            </a:solidFill>
          </a:endParaRPr>
        </a:p>
      </dgm:t>
    </dgm:pt>
    <dgm:pt modelId="{79213DFF-C503-48D3-89F4-E8701BA849D7}" type="sibTrans" cxnId="{6A09AE4A-BF3B-4923-9211-7002CECB24DF}">
      <dgm:prSet/>
      <dgm:spPr/>
      <dgm:t>
        <a:bodyPr/>
        <a:lstStyle/>
        <a:p>
          <a:endParaRPr lang="en-US" sz="1400">
            <a:solidFill>
              <a:schemeClr val="bg1"/>
            </a:solidFill>
          </a:endParaRPr>
        </a:p>
      </dgm:t>
    </dgm:pt>
    <dgm:pt modelId="{3BB4AA56-4C80-400F-B429-56540F0D2A30}">
      <dgm:prSet phldrT="[Text]" custT="1"/>
      <dgm:spPr/>
      <dgm:t>
        <a:bodyPr/>
        <a:lstStyle/>
        <a:p>
          <a:r>
            <a:rPr lang="en-US" sz="1400" baseline="0" dirty="0" smtClean="0"/>
            <a:t>Area 2 - Offshoot</a:t>
          </a:r>
          <a:endParaRPr lang="en-US" sz="1400" baseline="0" dirty="0"/>
        </a:p>
      </dgm:t>
    </dgm:pt>
    <dgm:pt modelId="{FFD28052-AA56-4A5C-87FA-2E255A443C85}" type="parTrans" cxnId="{CBE0FA2F-21DD-42AA-9B29-8EF4C4EE6435}">
      <dgm:prSet/>
      <dgm:spPr/>
      <dgm:t>
        <a:bodyPr/>
        <a:lstStyle/>
        <a:p>
          <a:endParaRPr lang="en-US" sz="1400">
            <a:solidFill>
              <a:schemeClr val="bg1"/>
            </a:solidFill>
          </a:endParaRPr>
        </a:p>
      </dgm:t>
    </dgm:pt>
    <dgm:pt modelId="{32170DE0-6553-4C68-AF8D-1E4C3613735A}" type="sibTrans" cxnId="{CBE0FA2F-21DD-42AA-9B29-8EF4C4EE6435}">
      <dgm:prSet/>
      <dgm:spPr/>
      <dgm:t>
        <a:bodyPr/>
        <a:lstStyle/>
        <a:p>
          <a:endParaRPr lang="en-US" sz="1400">
            <a:solidFill>
              <a:schemeClr val="bg1"/>
            </a:solidFill>
          </a:endParaRPr>
        </a:p>
      </dgm:t>
    </dgm:pt>
    <dgm:pt modelId="{78ABDCB0-CF42-45F9-9CA3-F7C9B369C2B1}">
      <dgm:prSet phldrT="[Text]" custT="1"/>
      <dgm:spPr/>
      <dgm:t>
        <a:bodyPr/>
        <a:lstStyle/>
        <a:p>
          <a:r>
            <a:rPr lang="en-US" sz="1400" baseline="0" dirty="0" smtClean="0"/>
            <a:t>Area 1 - Offshoot</a:t>
          </a:r>
          <a:endParaRPr lang="en-US" sz="1400" baseline="0" dirty="0"/>
        </a:p>
      </dgm:t>
    </dgm:pt>
    <dgm:pt modelId="{AA812F48-B691-4B49-87E8-F387B986ACCF}" type="parTrans" cxnId="{7D07B33D-1FAC-4B89-A625-FB771262D833}">
      <dgm:prSet/>
      <dgm:spPr/>
      <dgm:t>
        <a:bodyPr/>
        <a:lstStyle/>
        <a:p>
          <a:endParaRPr lang="en-US" sz="1400">
            <a:solidFill>
              <a:schemeClr val="bg1"/>
            </a:solidFill>
          </a:endParaRPr>
        </a:p>
      </dgm:t>
    </dgm:pt>
    <dgm:pt modelId="{FE834C35-5701-43BA-9F89-C1E5F60B625D}" type="sibTrans" cxnId="{7D07B33D-1FAC-4B89-A625-FB771262D833}">
      <dgm:prSet/>
      <dgm:spPr/>
      <dgm:t>
        <a:bodyPr/>
        <a:lstStyle/>
        <a:p>
          <a:endParaRPr lang="en-US" sz="1400">
            <a:solidFill>
              <a:schemeClr val="bg1"/>
            </a:solidFill>
          </a:endParaRPr>
        </a:p>
      </dgm:t>
    </dgm:pt>
    <dgm:pt modelId="{49A61DC0-5278-42C4-AF35-7D5EE9AFF732}" type="pres">
      <dgm:prSet presAssocID="{1BAD8522-E1D8-4100-9F9C-B922C6893C90}" presName="composite" presStyleCnt="0">
        <dgm:presLayoutVars>
          <dgm:chMax val="1"/>
          <dgm:dir/>
          <dgm:resizeHandles val="exact"/>
        </dgm:presLayoutVars>
      </dgm:prSet>
      <dgm:spPr/>
      <dgm:t>
        <a:bodyPr/>
        <a:lstStyle/>
        <a:p>
          <a:endParaRPr lang="en-US"/>
        </a:p>
      </dgm:t>
    </dgm:pt>
    <dgm:pt modelId="{30B25533-BEC2-4798-AAA9-E2C2F05B1351}" type="pres">
      <dgm:prSet presAssocID="{1BAD8522-E1D8-4100-9F9C-B922C6893C90}" presName="radial" presStyleCnt="0">
        <dgm:presLayoutVars>
          <dgm:animLvl val="ctr"/>
        </dgm:presLayoutVars>
      </dgm:prSet>
      <dgm:spPr/>
      <dgm:t>
        <a:bodyPr/>
        <a:lstStyle/>
        <a:p>
          <a:endParaRPr lang="en-US"/>
        </a:p>
      </dgm:t>
    </dgm:pt>
    <dgm:pt modelId="{66A17F50-F234-46F9-8CCE-1F1B2DE6BB59}" type="pres">
      <dgm:prSet presAssocID="{EC912083-46BA-47EC-834F-B53C28E6D0BD}" presName="centerShape" presStyleLbl="vennNode1" presStyleIdx="0" presStyleCnt="4"/>
      <dgm:spPr/>
      <dgm:t>
        <a:bodyPr/>
        <a:lstStyle/>
        <a:p>
          <a:endParaRPr lang="en-US"/>
        </a:p>
      </dgm:t>
    </dgm:pt>
    <dgm:pt modelId="{E97EE939-781F-473B-917D-89C5C985C7D8}" type="pres">
      <dgm:prSet presAssocID="{78ABDCB0-CF42-45F9-9CA3-F7C9B369C2B1}" presName="node" presStyleLbl="vennNode1" presStyleIdx="1" presStyleCnt="4">
        <dgm:presLayoutVars>
          <dgm:bulletEnabled val="1"/>
        </dgm:presLayoutVars>
      </dgm:prSet>
      <dgm:spPr/>
      <dgm:t>
        <a:bodyPr/>
        <a:lstStyle/>
        <a:p>
          <a:endParaRPr lang="en-US"/>
        </a:p>
      </dgm:t>
    </dgm:pt>
    <dgm:pt modelId="{99DC088B-E2F6-474D-89CB-A92534D567EE}" type="pres">
      <dgm:prSet presAssocID="{258A9A00-1735-4AD7-91CD-4219E128385D}" presName="node" presStyleLbl="vennNode1" presStyleIdx="2" presStyleCnt="4">
        <dgm:presLayoutVars>
          <dgm:bulletEnabled val="1"/>
        </dgm:presLayoutVars>
      </dgm:prSet>
      <dgm:spPr/>
      <dgm:t>
        <a:bodyPr/>
        <a:lstStyle/>
        <a:p>
          <a:endParaRPr lang="en-US"/>
        </a:p>
      </dgm:t>
    </dgm:pt>
    <dgm:pt modelId="{D0280AE0-3C65-40D8-B937-9CB793B7778F}" type="pres">
      <dgm:prSet presAssocID="{3BB4AA56-4C80-400F-B429-56540F0D2A30}" presName="node" presStyleLbl="vennNode1" presStyleIdx="3" presStyleCnt="4">
        <dgm:presLayoutVars>
          <dgm:bulletEnabled val="1"/>
        </dgm:presLayoutVars>
      </dgm:prSet>
      <dgm:spPr/>
      <dgm:t>
        <a:bodyPr/>
        <a:lstStyle/>
        <a:p>
          <a:endParaRPr lang="en-US"/>
        </a:p>
      </dgm:t>
    </dgm:pt>
  </dgm:ptLst>
  <dgm:cxnLst>
    <dgm:cxn modelId="{58B63ADD-6CB4-4181-ADBB-3F961B5EAB75}" srcId="{1BAD8522-E1D8-4100-9F9C-B922C6893C90}" destId="{EC912083-46BA-47EC-834F-B53C28E6D0BD}" srcOrd="0" destOrd="0" parTransId="{F1078060-4F1D-4792-900A-9DC3C71D1776}" sibTransId="{B4159C30-DBE3-473F-B6E7-4D39883C930F}"/>
    <dgm:cxn modelId="{9A113B2C-9545-40A2-A595-837E79B5456C}" type="presOf" srcId="{258A9A00-1735-4AD7-91CD-4219E128385D}" destId="{99DC088B-E2F6-474D-89CB-A92534D567EE}" srcOrd="0" destOrd="0" presId="urn:microsoft.com/office/officeart/2005/8/layout/radial3"/>
    <dgm:cxn modelId="{7DFBF17A-2769-40EA-B45B-8402E699AA43}" type="presOf" srcId="{78ABDCB0-CF42-45F9-9CA3-F7C9B369C2B1}" destId="{E97EE939-781F-473B-917D-89C5C985C7D8}" srcOrd="0" destOrd="0" presId="urn:microsoft.com/office/officeart/2005/8/layout/radial3"/>
    <dgm:cxn modelId="{83C83A4A-9BA2-4A12-9F07-E7534BD9DEB7}" type="presOf" srcId="{1BAD8522-E1D8-4100-9F9C-B922C6893C90}" destId="{49A61DC0-5278-42C4-AF35-7D5EE9AFF732}" srcOrd="0" destOrd="0" presId="urn:microsoft.com/office/officeart/2005/8/layout/radial3"/>
    <dgm:cxn modelId="{806E2C8B-2B38-4EFC-8876-68CC5B632CA4}" type="presOf" srcId="{EC912083-46BA-47EC-834F-B53C28E6D0BD}" destId="{66A17F50-F234-46F9-8CCE-1F1B2DE6BB59}" srcOrd="0" destOrd="0" presId="urn:microsoft.com/office/officeart/2005/8/layout/radial3"/>
    <dgm:cxn modelId="{6A09AE4A-BF3B-4923-9211-7002CECB24DF}" srcId="{EC912083-46BA-47EC-834F-B53C28E6D0BD}" destId="{258A9A00-1735-4AD7-91CD-4219E128385D}" srcOrd="1" destOrd="0" parTransId="{164E3571-578C-4D09-802D-DA7CA8523DFE}" sibTransId="{79213DFF-C503-48D3-89F4-E8701BA849D7}"/>
    <dgm:cxn modelId="{7D07B33D-1FAC-4B89-A625-FB771262D833}" srcId="{EC912083-46BA-47EC-834F-B53C28E6D0BD}" destId="{78ABDCB0-CF42-45F9-9CA3-F7C9B369C2B1}" srcOrd="0" destOrd="0" parTransId="{AA812F48-B691-4B49-87E8-F387B986ACCF}" sibTransId="{FE834C35-5701-43BA-9F89-C1E5F60B625D}"/>
    <dgm:cxn modelId="{CB36CEDB-1E30-4D2C-B15D-A143B31A5B02}" type="presOf" srcId="{3BB4AA56-4C80-400F-B429-56540F0D2A30}" destId="{D0280AE0-3C65-40D8-B937-9CB793B7778F}" srcOrd="0" destOrd="0" presId="urn:microsoft.com/office/officeart/2005/8/layout/radial3"/>
    <dgm:cxn modelId="{CBE0FA2F-21DD-42AA-9B29-8EF4C4EE6435}" srcId="{EC912083-46BA-47EC-834F-B53C28E6D0BD}" destId="{3BB4AA56-4C80-400F-B429-56540F0D2A30}" srcOrd="2" destOrd="0" parTransId="{FFD28052-AA56-4A5C-87FA-2E255A443C85}" sibTransId="{32170DE0-6553-4C68-AF8D-1E4C3613735A}"/>
    <dgm:cxn modelId="{22F21869-8347-44B9-91FF-45FC027EEF02}" type="presParOf" srcId="{49A61DC0-5278-42C4-AF35-7D5EE9AFF732}" destId="{30B25533-BEC2-4798-AAA9-E2C2F05B1351}" srcOrd="0" destOrd="0" presId="urn:microsoft.com/office/officeart/2005/8/layout/radial3"/>
    <dgm:cxn modelId="{FA2EA27F-2933-4B3E-BD12-A34FF33D74B5}" type="presParOf" srcId="{30B25533-BEC2-4798-AAA9-E2C2F05B1351}" destId="{66A17F50-F234-46F9-8CCE-1F1B2DE6BB59}" srcOrd="0" destOrd="0" presId="urn:microsoft.com/office/officeart/2005/8/layout/radial3"/>
    <dgm:cxn modelId="{0F92DC4E-076D-41C0-8CE0-3FA04914ACED}" type="presParOf" srcId="{30B25533-BEC2-4798-AAA9-E2C2F05B1351}" destId="{E97EE939-781F-473B-917D-89C5C985C7D8}" srcOrd="1" destOrd="0" presId="urn:microsoft.com/office/officeart/2005/8/layout/radial3"/>
    <dgm:cxn modelId="{78362495-007D-4AC7-A8CF-D62541F6F9E9}" type="presParOf" srcId="{30B25533-BEC2-4798-AAA9-E2C2F05B1351}" destId="{99DC088B-E2F6-474D-89CB-A92534D567EE}" srcOrd="2" destOrd="0" presId="urn:microsoft.com/office/officeart/2005/8/layout/radial3"/>
    <dgm:cxn modelId="{7B7867D4-CFA8-477F-9DB0-D69C102E4C3A}" type="presParOf" srcId="{30B25533-BEC2-4798-AAA9-E2C2F05B1351}" destId="{D0280AE0-3C65-40D8-B937-9CB793B7778F}" srcOrd="3" destOrd="0" presId="urn:microsoft.com/office/officeart/2005/8/layout/radial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603878-839B-43D9-8E21-4EF0929A60F1}" type="doc">
      <dgm:prSet loTypeId="urn:microsoft.com/office/officeart/2009/3/layout/IncreasingArrowsProcess" loCatId="process" qsTypeId="urn:microsoft.com/office/officeart/2005/8/quickstyle/simple1" qsCatId="simple" csTypeId="urn:microsoft.com/office/officeart/2005/8/colors/accent1_4" csCatId="accent1" phldr="1"/>
      <dgm:spPr/>
    </dgm:pt>
    <dgm:pt modelId="{359FDE11-7B5A-4674-97CB-53CF8CE4F8DB}">
      <dgm:prSet phldrT="[Text]" custT="1"/>
      <dgm:spPr/>
      <dgm:t>
        <a:bodyPr/>
        <a:lstStyle/>
        <a:p>
          <a:r>
            <a:rPr lang="en-US" sz="1200" b="1" dirty="0" smtClean="0"/>
            <a:t>Process 1</a:t>
          </a:r>
          <a:r>
            <a:rPr lang="en-US" sz="1200" dirty="0" smtClean="0"/>
            <a:t/>
          </a:r>
          <a:br>
            <a:rPr lang="en-US" sz="1200" dirty="0" smtClean="0"/>
          </a:br>
          <a:r>
            <a:rPr lang="en-US" sz="1200" dirty="0" smtClean="0"/>
            <a:t>A placeholder for text for more information</a:t>
          </a:r>
          <a:endParaRPr lang="en-US" sz="1200" dirty="0"/>
        </a:p>
      </dgm:t>
    </dgm:pt>
    <dgm:pt modelId="{42DA4ACF-228C-4481-A555-0A87259DFA5E}" type="parTrans" cxnId="{85A003E5-5D97-4CF2-90F2-EF5D1833141C}">
      <dgm:prSet/>
      <dgm:spPr/>
      <dgm:t>
        <a:bodyPr/>
        <a:lstStyle/>
        <a:p>
          <a:endParaRPr lang="en-US">
            <a:solidFill>
              <a:schemeClr val="tx1">
                <a:lumMod val="95000"/>
                <a:lumOff val="5000"/>
              </a:schemeClr>
            </a:solidFill>
          </a:endParaRPr>
        </a:p>
      </dgm:t>
    </dgm:pt>
    <dgm:pt modelId="{2AA85B26-90DF-4051-B2BC-6067ECF87ED2}" type="sibTrans" cxnId="{85A003E5-5D97-4CF2-90F2-EF5D1833141C}">
      <dgm:prSet/>
      <dgm:spPr/>
      <dgm:t>
        <a:bodyPr/>
        <a:lstStyle/>
        <a:p>
          <a:endParaRPr lang="en-US">
            <a:solidFill>
              <a:schemeClr val="tx1">
                <a:lumMod val="95000"/>
                <a:lumOff val="5000"/>
              </a:schemeClr>
            </a:solidFill>
          </a:endParaRPr>
        </a:p>
      </dgm:t>
    </dgm:pt>
    <dgm:pt modelId="{0EACDD1E-F452-415E-A69D-56273AAF12E3}">
      <dgm:prSet phldrT="[Text]" custT="1"/>
      <dgm:spPr/>
      <dgm:t>
        <a:bodyPr/>
        <a:lstStyle/>
        <a:p>
          <a:r>
            <a:rPr lang="en-US" sz="1200" b="1" smtClean="0"/>
            <a:t>Process 2</a:t>
          </a:r>
          <a:r>
            <a:rPr lang="en-US" sz="1200" smtClean="0"/>
            <a:t/>
          </a:r>
          <a:br>
            <a:rPr lang="en-US" sz="1200" smtClean="0"/>
          </a:br>
          <a:r>
            <a:rPr lang="en-US" sz="1200" smtClean="0"/>
            <a:t>A placeholder for text for more information</a:t>
          </a:r>
          <a:endParaRPr lang="en-US" sz="1200" dirty="0"/>
        </a:p>
      </dgm:t>
    </dgm:pt>
    <dgm:pt modelId="{ED793DB4-27EE-406F-AC83-EB789D7D5C5F}" type="parTrans" cxnId="{172CDEF0-5250-4746-B052-292B151EBF76}">
      <dgm:prSet/>
      <dgm:spPr/>
      <dgm:t>
        <a:bodyPr/>
        <a:lstStyle/>
        <a:p>
          <a:endParaRPr lang="en-US">
            <a:solidFill>
              <a:schemeClr val="tx1">
                <a:lumMod val="95000"/>
                <a:lumOff val="5000"/>
              </a:schemeClr>
            </a:solidFill>
          </a:endParaRPr>
        </a:p>
      </dgm:t>
    </dgm:pt>
    <dgm:pt modelId="{D79894E1-1090-4665-BC9D-EB4990BE1BFB}" type="sibTrans" cxnId="{172CDEF0-5250-4746-B052-292B151EBF76}">
      <dgm:prSet/>
      <dgm:spPr/>
      <dgm:t>
        <a:bodyPr/>
        <a:lstStyle/>
        <a:p>
          <a:endParaRPr lang="en-US">
            <a:solidFill>
              <a:schemeClr val="tx1">
                <a:lumMod val="95000"/>
                <a:lumOff val="5000"/>
              </a:schemeClr>
            </a:solidFill>
          </a:endParaRPr>
        </a:p>
      </dgm:t>
    </dgm:pt>
    <dgm:pt modelId="{A08EBFC1-FCD5-4487-BE9E-C570546D909D}">
      <dgm:prSet phldrT="[Text]" custT="1"/>
      <dgm:spPr>
        <a:solidFill>
          <a:schemeClr val="accent1">
            <a:lumMod val="40000"/>
            <a:lumOff val="60000"/>
          </a:schemeClr>
        </a:solidFill>
      </dgm:spPr>
      <dgm:t>
        <a:bodyPr/>
        <a:lstStyle/>
        <a:p>
          <a:r>
            <a:rPr lang="en-US" sz="1200" b="1" dirty="0" smtClean="0">
              <a:solidFill>
                <a:schemeClr val="accent1">
                  <a:lumMod val="75000"/>
                </a:schemeClr>
              </a:solidFill>
            </a:rPr>
            <a:t>Process 3</a:t>
          </a:r>
          <a:r>
            <a:rPr lang="en-US" sz="1200" dirty="0" smtClean="0">
              <a:solidFill>
                <a:schemeClr val="accent1">
                  <a:lumMod val="75000"/>
                </a:schemeClr>
              </a:solidFill>
            </a:rPr>
            <a:t/>
          </a:r>
          <a:br>
            <a:rPr lang="en-US" sz="1200" dirty="0" smtClean="0">
              <a:solidFill>
                <a:schemeClr val="accent1">
                  <a:lumMod val="75000"/>
                </a:schemeClr>
              </a:solidFill>
            </a:rPr>
          </a:br>
          <a:r>
            <a:rPr lang="en-US" sz="1200" dirty="0" smtClean="0">
              <a:solidFill>
                <a:schemeClr val="accent1">
                  <a:lumMod val="75000"/>
                </a:schemeClr>
              </a:solidFill>
            </a:rPr>
            <a:t>A placeholder for text for more information</a:t>
          </a:r>
          <a:endParaRPr lang="en-US" sz="1200" dirty="0">
            <a:solidFill>
              <a:schemeClr val="accent1">
                <a:lumMod val="75000"/>
              </a:schemeClr>
            </a:solidFill>
          </a:endParaRPr>
        </a:p>
      </dgm:t>
    </dgm:pt>
    <dgm:pt modelId="{1CE62FF5-A501-4C4E-9EFE-2C404398728F}" type="parTrans" cxnId="{E05F0171-7B25-4740-8C3F-6BF372E73B20}">
      <dgm:prSet/>
      <dgm:spPr/>
      <dgm:t>
        <a:bodyPr/>
        <a:lstStyle/>
        <a:p>
          <a:endParaRPr lang="en-US">
            <a:solidFill>
              <a:schemeClr val="tx1">
                <a:lumMod val="95000"/>
                <a:lumOff val="5000"/>
              </a:schemeClr>
            </a:solidFill>
          </a:endParaRPr>
        </a:p>
      </dgm:t>
    </dgm:pt>
    <dgm:pt modelId="{78FAA53B-24A5-499E-BB81-CD6DABEEF3AE}" type="sibTrans" cxnId="{E05F0171-7B25-4740-8C3F-6BF372E73B20}">
      <dgm:prSet/>
      <dgm:spPr/>
      <dgm:t>
        <a:bodyPr/>
        <a:lstStyle/>
        <a:p>
          <a:endParaRPr lang="en-US">
            <a:solidFill>
              <a:schemeClr val="tx1">
                <a:lumMod val="95000"/>
                <a:lumOff val="5000"/>
              </a:schemeClr>
            </a:solidFill>
          </a:endParaRPr>
        </a:p>
      </dgm:t>
    </dgm:pt>
    <dgm:pt modelId="{155673E6-6EE2-4D09-8B7F-69CFAD2127BF}" type="pres">
      <dgm:prSet presAssocID="{96603878-839B-43D9-8E21-4EF0929A60F1}" presName="Name0" presStyleCnt="0">
        <dgm:presLayoutVars>
          <dgm:chMax val="5"/>
          <dgm:chPref val="5"/>
          <dgm:dir/>
          <dgm:animLvl val="lvl"/>
        </dgm:presLayoutVars>
      </dgm:prSet>
      <dgm:spPr/>
    </dgm:pt>
    <dgm:pt modelId="{5586E296-CCE9-449B-9CD6-D94E872C8C57}" type="pres">
      <dgm:prSet presAssocID="{359FDE11-7B5A-4674-97CB-53CF8CE4F8DB}" presName="parentText1" presStyleLbl="node1" presStyleIdx="0" presStyleCnt="3" custScaleY="148343" custLinFactNeighborX="290" custLinFactNeighborY="-40941">
        <dgm:presLayoutVars>
          <dgm:chMax/>
          <dgm:chPref val="3"/>
          <dgm:bulletEnabled val="1"/>
        </dgm:presLayoutVars>
      </dgm:prSet>
      <dgm:spPr/>
      <dgm:t>
        <a:bodyPr/>
        <a:lstStyle/>
        <a:p>
          <a:endParaRPr lang="en-US"/>
        </a:p>
      </dgm:t>
    </dgm:pt>
    <dgm:pt modelId="{0BF2AD3B-F926-48B9-AF2A-7E48B8E0205D}" type="pres">
      <dgm:prSet presAssocID="{0EACDD1E-F452-415E-A69D-56273AAF12E3}" presName="parentText2" presStyleLbl="node1" presStyleIdx="1" presStyleCnt="3" custScaleY="142235" custLinFactNeighborX="-40" custLinFactNeighborY="-262">
        <dgm:presLayoutVars>
          <dgm:chMax/>
          <dgm:chPref val="3"/>
          <dgm:bulletEnabled val="1"/>
        </dgm:presLayoutVars>
      </dgm:prSet>
      <dgm:spPr/>
      <dgm:t>
        <a:bodyPr/>
        <a:lstStyle/>
        <a:p>
          <a:endParaRPr lang="en-US"/>
        </a:p>
      </dgm:t>
    </dgm:pt>
    <dgm:pt modelId="{DCD52B31-88E3-4924-8714-3B7175143907}" type="pres">
      <dgm:prSet presAssocID="{A08EBFC1-FCD5-4487-BE9E-C570546D909D}" presName="parentText3" presStyleLbl="node1" presStyleIdx="2" presStyleCnt="3" custScaleY="145623" custLinFactNeighborY="40356">
        <dgm:presLayoutVars>
          <dgm:chMax/>
          <dgm:chPref val="3"/>
          <dgm:bulletEnabled val="1"/>
        </dgm:presLayoutVars>
      </dgm:prSet>
      <dgm:spPr/>
      <dgm:t>
        <a:bodyPr/>
        <a:lstStyle/>
        <a:p>
          <a:endParaRPr lang="en-US"/>
        </a:p>
      </dgm:t>
    </dgm:pt>
  </dgm:ptLst>
  <dgm:cxnLst>
    <dgm:cxn modelId="{172CDEF0-5250-4746-B052-292B151EBF76}" srcId="{96603878-839B-43D9-8E21-4EF0929A60F1}" destId="{0EACDD1E-F452-415E-A69D-56273AAF12E3}" srcOrd="1" destOrd="0" parTransId="{ED793DB4-27EE-406F-AC83-EB789D7D5C5F}" sibTransId="{D79894E1-1090-4665-BC9D-EB4990BE1BFB}"/>
    <dgm:cxn modelId="{BD985FB8-D2A7-475F-BA0D-B8B8AE145E8E}" type="presOf" srcId="{A08EBFC1-FCD5-4487-BE9E-C570546D909D}" destId="{DCD52B31-88E3-4924-8714-3B7175143907}" srcOrd="0" destOrd="0" presId="urn:microsoft.com/office/officeart/2009/3/layout/IncreasingArrowsProcess"/>
    <dgm:cxn modelId="{85A003E5-5D97-4CF2-90F2-EF5D1833141C}" srcId="{96603878-839B-43D9-8E21-4EF0929A60F1}" destId="{359FDE11-7B5A-4674-97CB-53CF8CE4F8DB}" srcOrd="0" destOrd="0" parTransId="{42DA4ACF-228C-4481-A555-0A87259DFA5E}" sibTransId="{2AA85B26-90DF-4051-B2BC-6067ECF87ED2}"/>
    <dgm:cxn modelId="{EC422A7C-A9D4-42C6-B99A-0D5C864545E1}" type="presOf" srcId="{0EACDD1E-F452-415E-A69D-56273AAF12E3}" destId="{0BF2AD3B-F926-48B9-AF2A-7E48B8E0205D}" srcOrd="0" destOrd="0" presId="urn:microsoft.com/office/officeart/2009/3/layout/IncreasingArrowsProcess"/>
    <dgm:cxn modelId="{A983CCBA-2A5A-40CF-8D97-4C0E2290EC2C}" type="presOf" srcId="{359FDE11-7B5A-4674-97CB-53CF8CE4F8DB}" destId="{5586E296-CCE9-449B-9CD6-D94E872C8C57}" srcOrd="0" destOrd="0" presId="urn:microsoft.com/office/officeart/2009/3/layout/IncreasingArrowsProcess"/>
    <dgm:cxn modelId="{81977DE6-239C-44BD-8B78-B5D14AFF5040}" type="presOf" srcId="{96603878-839B-43D9-8E21-4EF0929A60F1}" destId="{155673E6-6EE2-4D09-8B7F-69CFAD2127BF}" srcOrd="0" destOrd="0" presId="urn:microsoft.com/office/officeart/2009/3/layout/IncreasingArrowsProcess"/>
    <dgm:cxn modelId="{E05F0171-7B25-4740-8C3F-6BF372E73B20}" srcId="{96603878-839B-43D9-8E21-4EF0929A60F1}" destId="{A08EBFC1-FCD5-4487-BE9E-C570546D909D}" srcOrd="2" destOrd="0" parTransId="{1CE62FF5-A501-4C4E-9EFE-2C404398728F}" sibTransId="{78FAA53B-24A5-499E-BB81-CD6DABEEF3AE}"/>
    <dgm:cxn modelId="{9ADAFCEB-8AC2-4E14-BA66-571FBEC847E3}" type="presParOf" srcId="{155673E6-6EE2-4D09-8B7F-69CFAD2127BF}" destId="{5586E296-CCE9-449B-9CD6-D94E872C8C57}" srcOrd="0" destOrd="0" presId="urn:microsoft.com/office/officeart/2009/3/layout/IncreasingArrowsProcess"/>
    <dgm:cxn modelId="{4AF823D6-2FF7-4ED4-9511-36A7AFCA25B3}" type="presParOf" srcId="{155673E6-6EE2-4D09-8B7F-69CFAD2127BF}" destId="{0BF2AD3B-F926-48B9-AF2A-7E48B8E0205D}" srcOrd="1" destOrd="0" presId="urn:microsoft.com/office/officeart/2009/3/layout/IncreasingArrowsProcess"/>
    <dgm:cxn modelId="{C6551E0D-E17D-457E-8744-7FCC7873986F}" type="presParOf" srcId="{155673E6-6EE2-4D09-8B7F-69CFAD2127BF}" destId="{DCD52B31-88E3-4924-8714-3B7175143907}" srcOrd="2"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B472A-1E55-4475-8845-986410052E17}">
      <dsp:nvSpPr>
        <dsp:cNvPr id="0" name=""/>
        <dsp:cNvSpPr/>
      </dsp:nvSpPr>
      <dsp:spPr>
        <a:xfrm>
          <a:off x="2307311" y="152"/>
          <a:ext cx="1151543" cy="1151543"/>
        </a:xfrm>
        <a:prstGeom prst="upArrow">
          <a:avLst>
            <a:gd name="adj1" fmla="val 50000"/>
            <a:gd name="adj2" fmla="val 35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baseline="0" dirty="0" smtClean="0"/>
            <a:t>Stage 1</a:t>
          </a:r>
          <a:endParaRPr lang="en-US" sz="1200" kern="1200" baseline="0" dirty="0"/>
        </a:p>
      </dsp:txBody>
      <dsp:txXfrm>
        <a:off x="2595197" y="201672"/>
        <a:ext cx="575771" cy="950023"/>
      </dsp:txXfrm>
    </dsp:sp>
    <dsp:sp modelId="{B88BECC4-108C-4917-8A94-AED4BB5DADA5}">
      <dsp:nvSpPr>
        <dsp:cNvPr id="0" name=""/>
        <dsp:cNvSpPr/>
      </dsp:nvSpPr>
      <dsp:spPr>
        <a:xfrm rot="3600000">
          <a:off x="3261382" y="550985"/>
          <a:ext cx="1151543" cy="1151543"/>
        </a:xfrm>
        <a:prstGeom prst="upArrow">
          <a:avLst>
            <a:gd name="adj1" fmla="val 50000"/>
            <a:gd name="adj2" fmla="val 35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baseline="0" dirty="0" smtClean="0"/>
            <a:t>Stage 2</a:t>
          </a:r>
          <a:endParaRPr lang="en-US" sz="1200" kern="1200" dirty="0"/>
        </a:p>
      </dsp:txBody>
      <dsp:txXfrm rot="-5400000">
        <a:off x="3274881" y="889251"/>
        <a:ext cx="950023" cy="575771"/>
      </dsp:txXfrm>
    </dsp:sp>
    <dsp:sp modelId="{F93C3D63-00C9-4A77-9623-038ABCC3B22D}">
      <dsp:nvSpPr>
        <dsp:cNvPr id="0" name=""/>
        <dsp:cNvSpPr/>
      </dsp:nvSpPr>
      <dsp:spPr>
        <a:xfrm rot="7200000">
          <a:off x="3261382" y="1652652"/>
          <a:ext cx="1151543" cy="1151543"/>
        </a:xfrm>
        <a:prstGeom prst="upArrow">
          <a:avLst>
            <a:gd name="adj1" fmla="val 50000"/>
            <a:gd name="adj2" fmla="val 35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smtClean="0"/>
            <a:t>Stage 3</a:t>
          </a:r>
          <a:endParaRPr lang="en-US" sz="1200" kern="1200" dirty="0"/>
        </a:p>
      </dsp:txBody>
      <dsp:txXfrm rot="-5400000">
        <a:off x="3274881" y="1890158"/>
        <a:ext cx="950023" cy="575771"/>
      </dsp:txXfrm>
    </dsp:sp>
    <dsp:sp modelId="{56F6D3BE-5B1C-4F3F-A1B4-FBB6F9AD705C}">
      <dsp:nvSpPr>
        <dsp:cNvPr id="0" name=""/>
        <dsp:cNvSpPr/>
      </dsp:nvSpPr>
      <dsp:spPr>
        <a:xfrm rot="10800000">
          <a:off x="2307311" y="2203486"/>
          <a:ext cx="1151543" cy="1151543"/>
        </a:xfrm>
        <a:prstGeom prst="upArrow">
          <a:avLst>
            <a:gd name="adj1" fmla="val 50000"/>
            <a:gd name="adj2" fmla="val 35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smtClean="0"/>
            <a:t>Stage 4</a:t>
          </a:r>
          <a:endParaRPr lang="en-US" sz="1200" kern="1200" dirty="0"/>
        </a:p>
      </dsp:txBody>
      <dsp:txXfrm rot="10800000">
        <a:off x="2595197" y="2203486"/>
        <a:ext cx="575771" cy="950023"/>
      </dsp:txXfrm>
    </dsp:sp>
    <dsp:sp modelId="{4482D969-7420-4EED-ACF2-C3C99FDCF09E}">
      <dsp:nvSpPr>
        <dsp:cNvPr id="0" name=""/>
        <dsp:cNvSpPr/>
      </dsp:nvSpPr>
      <dsp:spPr>
        <a:xfrm rot="14400000">
          <a:off x="1353239" y="1652652"/>
          <a:ext cx="1151543" cy="1151543"/>
        </a:xfrm>
        <a:prstGeom prst="upArrow">
          <a:avLst>
            <a:gd name="adj1" fmla="val 50000"/>
            <a:gd name="adj2" fmla="val 35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smtClean="0"/>
            <a:t>Stage 5</a:t>
          </a:r>
          <a:endParaRPr lang="en-US" sz="1200" kern="1200" dirty="0"/>
        </a:p>
      </dsp:txBody>
      <dsp:txXfrm rot="5400000">
        <a:off x="1541260" y="1890158"/>
        <a:ext cx="950023" cy="575771"/>
      </dsp:txXfrm>
    </dsp:sp>
    <dsp:sp modelId="{10561B0E-224A-4689-B58B-5629CF0090A8}">
      <dsp:nvSpPr>
        <dsp:cNvPr id="0" name=""/>
        <dsp:cNvSpPr/>
      </dsp:nvSpPr>
      <dsp:spPr>
        <a:xfrm rot="18000000">
          <a:off x="1353239" y="550985"/>
          <a:ext cx="1151543" cy="1151543"/>
        </a:xfrm>
        <a:prstGeom prst="upArrow">
          <a:avLst>
            <a:gd name="adj1" fmla="val 50000"/>
            <a:gd name="adj2" fmla="val 35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smtClean="0"/>
            <a:t>Stage 6</a:t>
          </a:r>
          <a:endParaRPr lang="en-US" sz="1200" kern="1200" dirty="0"/>
        </a:p>
      </dsp:txBody>
      <dsp:txXfrm rot="5400000">
        <a:off x="1541260" y="889251"/>
        <a:ext cx="950023" cy="575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17F50-F234-46F9-8CCE-1F1B2DE6BB59}">
      <dsp:nvSpPr>
        <dsp:cNvPr id="0" name=""/>
        <dsp:cNvSpPr/>
      </dsp:nvSpPr>
      <dsp:spPr>
        <a:xfrm>
          <a:off x="1968153" y="993830"/>
          <a:ext cx="2085080" cy="2085080"/>
        </a:xfrm>
        <a:prstGeom prst="ellipse">
          <a:avLst/>
        </a:prstGeom>
        <a:solidFill>
          <a:schemeClr val="accent1">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baseline="0" dirty="0">
            <a:solidFill>
              <a:schemeClr val="bg1"/>
            </a:solidFill>
          </a:endParaRPr>
        </a:p>
      </dsp:txBody>
      <dsp:txXfrm>
        <a:off x="2273506" y="1299183"/>
        <a:ext cx="1474374" cy="1474374"/>
      </dsp:txXfrm>
    </dsp:sp>
    <dsp:sp modelId="{E97EE939-781F-473B-917D-89C5C985C7D8}">
      <dsp:nvSpPr>
        <dsp:cNvPr id="0" name=""/>
        <dsp:cNvSpPr/>
      </dsp:nvSpPr>
      <dsp:spPr>
        <a:xfrm>
          <a:off x="2489423" y="158560"/>
          <a:ext cx="1042540" cy="1042540"/>
        </a:xfrm>
        <a:prstGeom prst="ellipse">
          <a:avLst/>
        </a:prstGeom>
        <a:solidFill>
          <a:schemeClr val="accent1">
            <a:shade val="80000"/>
            <a:alpha val="50000"/>
            <a:hueOff val="187529"/>
            <a:satOff val="-3532"/>
            <a:lumOff val="1739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baseline="0" dirty="0" smtClean="0"/>
            <a:t>Area 1 - Offshoot</a:t>
          </a:r>
          <a:endParaRPr lang="en-US" sz="1400" kern="1200" baseline="0" dirty="0"/>
        </a:p>
      </dsp:txBody>
      <dsp:txXfrm>
        <a:off x="2642099" y="311236"/>
        <a:ext cx="737188" cy="737188"/>
      </dsp:txXfrm>
    </dsp:sp>
    <dsp:sp modelId="{99DC088B-E2F6-474D-89CB-A92534D567EE}">
      <dsp:nvSpPr>
        <dsp:cNvPr id="0" name=""/>
        <dsp:cNvSpPr/>
      </dsp:nvSpPr>
      <dsp:spPr>
        <a:xfrm>
          <a:off x="3664221" y="2193370"/>
          <a:ext cx="1042540" cy="1042540"/>
        </a:xfrm>
        <a:prstGeom prst="ellipse">
          <a:avLst/>
        </a:prstGeom>
        <a:solidFill>
          <a:schemeClr val="accent1">
            <a:shade val="80000"/>
            <a:alpha val="50000"/>
            <a:hueOff val="375058"/>
            <a:satOff val="-7064"/>
            <a:lumOff val="3478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baseline="0" dirty="0" smtClean="0"/>
            <a:t>Area 3 - Offshoot</a:t>
          </a:r>
          <a:endParaRPr lang="en-US" sz="1400" kern="1200" baseline="0" dirty="0"/>
        </a:p>
      </dsp:txBody>
      <dsp:txXfrm>
        <a:off x="3816897" y="2346046"/>
        <a:ext cx="737188" cy="737188"/>
      </dsp:txXfrm>
    </dsp:sp>
    <dsp:sp modelId="{D0280AE0-3C65-40D8-B937-9CB793B7778F}">
      <dsp:nvSpPr>
        <dsp:cNvPr id="0" name=""/>
        <dsp:cNvSpPr/>
      </dsp:nvSpPr>
      <dsp:spPr>
        <a:xfrm>
          <a:off x="1314625" y="2193370"/>
          <a:ext cx="1042540" cy="1042540"/>
        </a:xfrm>
        <a:prstGeom prst="ellipse">
          <a:avLst/>
        </a:prstGeom>
        <a:solidFill>
          <a:schemeClr val="accent1">
            <a:shade val="80000"/>
            <a:alpha val="50000"/>
            <a:hueOff val="187529"/>
            <a:satOff val="-3532"/>
            <a:lumOff val="1739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baseline="0" dirty="0" smtClean="0"/>
            <a:t>Area 2 - Offshoot</a:t>
          </a:r>
          <a:endParaRPr lang="en-US" sz="1400" kern="1200" baseline="0" dirty="0"/>
        </a:p>
      </dsp:txBody>
      <dsp:txXfrm>
        <a:off x="1467301" y="2346046"/>
        <a:ext cx="737188" cy="737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6E296-CCE9-449B-9CD6-D94E872C8C57}">
      <dsp:nvSpPr>
        <dsp:cNvPr id="0" name=""/>
        <dsp:cNvSpPr/>
      </dsp:nvSpPr>
      <dsp:spPr>
        <a:xfrm>
          <a:off x="0" y="504891"/>
          <a:ext cx="5487988" cy="1185646"/>
        </a:xfrm>
        <a:prstGeom prst="rightArrow">
          <a:avLst>
            <a:gd name="adj1" fmla="val 50000"/>
            <a:gd name="adj2" fmla="val 5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26883" numCol="1" spcCol="1270" anchor="ctr" anchorCtr="0">
          <a:noAutofit/>
        </a:bodyPr>
        <a:lstStyle/>
        <a:p>
          <a:pPr lvl="0" algn="l" defTabSz="533400">
            <a:lnSpc>
              <a:spcPct val="90000"/>
            </a:lnSpc>
            <a:spcBef>
              <a:spcPct val="0"/>
            </a:spcBef>
            <a:spcAft>
              <a:spcPct val="35000"/>
            </a:spcAft>
          </a:pPr>
          <a:r>
            <a:rPr lang="en-US" sz="1200" b="1" kern="1200" dirty="0" smtClean="0"/>
            <a:t>Process 1</a:t>
          </a:r>
          <a:r>
            <a:rPr lang="en-US" sz="1200" kern="1200" dirty="0" smtClean="0"/>
            <a:t/>
          </a:r>
          <a:br>
            <a:rPr lang="en-US" sz="1200" kern="1200" dirty="0" smtClean="0"/>
          </a:br>
          <a:r>
            <a:rPr lang="en-US" sz="1200" kern="1200" dirty="0" smtClean="0"/>
            <a:t>A placeholder for text for more information</a:t>
          </a:r>
          <a:endParaRPr lang="en-US" sz="1200" kern="1200" dirty="0"/>
        </a:p>
      </dsp:txBody>
      <dsp:txXfrm>
        <a:off x="0" y="801303"/>
        <a:ext cx="5191577" cy="592823"/>
      </dsp:txXfrm>
    </dsp:sp>
    <dsp:sp modelId="{0BF2AD3B-F926-48B9-AF2A-7E48B8E0205D}">
      <dsp:nvSpPr>
        <dsp:cNvPr id="0" name=""/>
        <dsp:cNvSpPr/>
      </dsp:nvSpPr>
      <dsp:spPr>
        <a:xfrm>
          <a:off x="1688781" y="1120851"/>
          <a:ext cx="3797687" cy="1136827"/>
        </a:xfrm>
        <a:prstGeom prst="rightArrow">
          <a:avLst>
            <a:gd name="adj1" fmla="val 50000"/>
            <a:gd name="adj2" fmla="val 50000"/>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26883" numCol="1" spcCol="1270" anchor="ctr" anchorCtr="0">
          <a:noAutofit/>
        </a:bodyPr>
        <a:lstStyle/>
        <a:p>
          <a:pPr lvl="0" algn="l" defTabSz="533400">
            <a:lnSpc>
              <a:spcPct val="90000"/>
            </a:lnSpc>
            <a:spcBef>
              <a:spcPct val="0"/>
            </a:spcBef>
            <a:spcAft>
              <a:spcPct val="35000"/>
            </a:spcAft>
          </a:pPr>
          <a:r>
            <a:rPr lang="en-US" sz="1200" b="1" kern="1200" smtClean="0"/>
            <a:t>Process 2</a:t>
          </a:r>
          <a:r>
            <a:rPr lang="en-US" sz="1200" kern="1200" smtClean="0"/>
            <a:t/>
          </a:r>
          <a:br>
            <a:rPr lang="en-US" sz="1200" kern="1200" smtClean="0"/>
          </a:br>
          <a:r>
            <a:rPr lang="en-US" sz="1200" kern="1200" smtClean="0"/>
            <a:t>A placeholder for text for more information</a:t>
          </a:r>
          <a:endParaRPr lang="en-US" sz="1200" kern="1200" dirty="0"/>
        </a:p>
      </dsp:txBody>
      <dsp:txXfrm>
        <a:off x="1688781" y="1405058"/>
        <a:ext cx="3513480" cy="568413"/>
      </dsp:txXfrm>
    </dsp:sp>
    <dsp:sp modelId="{DCD52B31-88E3-4924-8714-3B7175143907}">
      <dsp:nvSpPr>
        <dsp:cNvPr id="0" name=""/>
        <dsp:cNvSpPr/>
      </dsp:nvSpPr>
      <dsp:spPr>
        <a:xfrm>
          <a:off x="3380600" y="1698376"/>
          <a:ext cx="2107387" cy="1163906"/>
        </a:xfrm>
        <a:prstGeom prst="rightArrow">
          <a:avLst>
            <a:gd name="adj1" fmla="val 50000"/>
            <a:gd name="adj2" fmla="val 5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26883" numCol="1" spcCol="1270" anchor="ctr" anchorCtr="0">
          <a:noAutofit/>
        </a:bodyPr>
        <a:lstStyle/>
        <a:p>
          <a:pPr lvl="0" algn="l" defTabSz="533400">
            <a:lnSpc>
              <a:spcPct val="90000"/>
            </a:lnSpc>
            <a:spcBef>
              <a:spcPct val="0"/>
            </a:spcBef>
            <a:spcAft>
              <a:spcPct val="35000"/>
            </a:spcAft>
          </a:pPr>
          <a:r>
            <a:rPr lang="en-US" sz="1200" b="1" kern="1200" dirty="0" smtClean="0">
              <a:solidFill>
                <a:schemeClr val="accent1">
                  <a:lumMod val="75000"/>
                </a:schemeClr>
              </a:solidFill>
            </a:rPr>
            <a:t>Process 3</a:t>
          </a:r>
          <a:r>
            <a:rPr lang="en-US" sz="1200" kern="1200" dirty="0" smtClean="0">
              <a:solidFill>
                <a:schemeClr val="accent1">
                  <a:lumMod val="75000"/>
                </a:schemeClr>
              </a:solidFill>
            </a:rPr>
            <a:t/>
          </a:r>
          <a:br>
            <a:rPr lang="en-US" sz="1200" kern="1200" dirty="0" smtClean="0">
              <a:solidFill>
                <a:schemeClr val="accent1">
                  <a:lumMod val="75000"/>
                </a:schemeClr>
              </a:solidFill>
            </a:rPr>
          </a:br>
          <a:r>
            <a:rPr lang="en-US" sz="1200" kern="1200" dirty="0" smtClean="0">
              <a:solidFill>
                <a:schemeClr val="accent1">
                  <a:lumMod val="75000"/>
                </a:schemeClr>
              </a:solidFill>
            </a:rPr>
            <a:t>A placeholder for text for more information</a:t>
          </a:r>
          <a:endParaRPr lang="en-US" sz="1200" kern="1200" dirty="0">
            <a:solidFill>
              <a:schemeClr val="accent1">
                <a:lumMod val="75000"/>
              </a:schemeClr>
            </a:solidFill>
          </a:endParaRPr>
        </a:p>
      </dsp:txBody>
      <dsp:txXfrm>
        <a:off x="3380600" y="1989353"/>
        <a:ext cx="1816411" cy="58195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1" name="oncoming_traffic.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4207" y="0"/>
            <a:ext cx="9144000" cy="5143500"/>
          </a:xfrm>
          <a:prstGeom prst="rect">
            <a:avLst/>
          </a:prstGeom>
          <a:noFill/>
          <a:ln>
            <a:noFill/>
          </a:ln>
        </p:spPr>
      </p:pic>
      <p:sp>
        <p:nvSpPr>
          <p:cNvPr id="17" name="green_box"/>
          <p:cNvSpPr/>
          <p:nvPr userDrawn="1"/>
        </p:nvSpPr>
        <p:spPr>
          <a:xfrm>
            <a:off x="0" y="0"/>
            <a:ext cx="9144000" cy="914400"/>
          </a:xfrm>
          <a:prstGeom prst="rect">
            <a:avLst/>
          </a:prstGeom>
          <a:gradFill>
            <a:gsLst>
              <a:gs pos="100000">
                <a:schemeClr val="tx1">
                  <a:lumMod val="50000"/>
                  <a:lumOff val="50000"/>
                </a:schemeClr>
              </a:gs>
              <a:gs pos="0">
                <a:schemeClr val="bg2">
                  <a:lumMod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een_swoosh3"/>
          <p:cNvSpPr/>
          <p:nvPr userDrawn="1"/>
        </p:nvSpPr>
        <p:spPr>
          <a:xfrm flipH="1">
            <a:off x="0" y="0"/>
            <a:ext cx="4903470" cy="180183"/>
          </a:xfrm>
          <a:custGeom>
            <a:avLst/>
            <a:gdLst>
              <a:gd name="connsiteX0" fmla="*/ 0 w 4419600"/>
              <a:gd name="connsiteY0" fmla="*/ 0 h 152400"/>
              <a:gd name="connsiteX1" fmla="*/ 4419600 w 4419600"/>
              <a:gd name="connsiteY1" fmla="*/ 0 h 152400"/>
              <a:gd name="connsiteX2" fmla="*/ 4419600 w 4419600"/>
              <a:gd name="connsiteY2" fmla="*/ 152400 h 152400"/>
              <a:gd name="connsiteX3" fmla="*/ 0 w 4419600"/>
              <a:gd name="connsiteY3" fmla="*/ 152400 h 152400"/>
              <a:gd name="connsiteX4" fmla="*/ 0 w 4419600"/>
              <a:gd name="connsiteY4" fmla="*/ 0 h 152400"/>
              <a:gd name="connsiteX0" fmla="*/ 586740 w 4419600"/>
              <a:gd name="connsiteY0" fmla="*/ 0 h 262890"/>
              <a:gd name="connsiteX1" fmla="*/ 4419600 w 4419600"/>
              <a:gd name="connsiteY1" fmla="*/ 110490 h 262890"/>
              <a:gd name="connsiteX2" fmla="*/ 4419600 w 4419600"/>
              <a:gd name="connsiteY2" fmla="*/ 262890 h 262890"/>
              <a:gd name="connsiteX3" fmla="*/ 0 w 4419600"/>
              <a:gd name="connsiteY3" fmla="*/ 262890 h 262890"/>
              <a:gd name="connsiteX4" fmla="*/ 586740 w 441960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3058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30580 w 4869180"/>
              <a:gd name="connsiteY4" fmla="*/ 0 h 247650"/>
              <a:gd name="connsiteX0" fmla="*/ 63246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63246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5370"/>
              <a:gd name="connsiteY0" fmla="*/ 0 h 236220"/>
              <a:gd name="connsiteX1" fmla="*/ 4861560 w 4865370"/>
              <a:gd name="connsiteY1" fmla="*/ 194310 h 236220"/>
              <a:gd name="connsiteX2" fmla="*/ 4865370 w 4865370"/>
              <a:gd name="connsiteY2" fmla="*/ 236220 h 236220"/>
              <a:gd name="connsiteX3" fmla="*/ 0 w 4865370"/>
              <a:gd name="connsiteY3" fmla="*/ 0 h 236220"/>
              <a:gd name="connsiteX4" fmla="*/ 819150 w 4865370"/>
              <a:gd name="connsiteY4" fmla="*/ 0 h 236220"/>
              <a:gd name="connsiteX0" fmla="*/ 819150 w 4865370"/>
              <a:gd name="connsiteY0" fmla="*/ 0 h 240030"/>
              <a:gd name="connsiteX1" fmla="*/ 4861560 w 4865370"/>
              <a:gd name="connsiteY1" fmla="*/ 19431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030"/>
              <a:gd name="connsiteX1" fmla="*/ 4861560 w 4865370"/>
              <a:gd name="connsiteY1" fmla="*/ 19812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244"/>
              <a:gd name="connsiteX1" fmla="*/ 4861560 w 4865370"/>
              <a:gd name="connsiteY1" fmla="*/ 198120 h 240244"/>
              <a:gd name="connsiteX2" fmla="*/ 4865370 w 4865370"/>
              <a:gd name="connsiteY2" fmla="*/ 240030 h 240244"/>
              <a:gd name="connsiteX3" fmla="*/ 0 w 4865370"/>
              <a:gd name="connsiteY3" fmla="*/ 0 h 240244"/>
              <a:gd name="connsiteX4" fmla="*/ 819150 w 4865370"/>
              <a:gd name="connsiteY4" fmla="*/ 0 h 24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370" h="240244">
                <a:moveTo>
                  <a:pt x="819150" y="0"/>
                </a:moveTo>
                <a:cubicBezTo>
                  <a:pt x="2042160" y="156210"/>
                  <a:pt x="3390900" y="201930"/>
                  <a:pt x="4861560" y="198120"/>
                </a:cubicBezTo>
                <a:lnTo>
                  <a:pt x="4865370" y="240030"/>
                </a:lnTo>
                <a:cubicBezTo>
                  <a:pt x="3144520" y="243840"/>
                  <a:pt x="1454150" y="198120"/>
                  <a:pt x="0" y="0"/>
                </a:cubicBezTo>
                <a:lnTo>
                  <a:pt x="819150" y="0"/>
                </a:lnTo>
                <a:close/>
              </a:path>
            </a:pathLst>
          </a:custGeom>
          <a:gradFill>
            <a:gsLst>
              <a:gs pos="100000">
                <a:schemeClr val="tx1">
                  <a:lumMod val="75000"/>
                  <a:lumOff val="25000"/>
                </a:schemeClr>
              </a:gs>
              <a:gs pos="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een_swoosh2"/>
          <p:cNvSpPr/>
          <p:nvPr userDrawn="1"/>
        </p:nvSpPr>
        <p:spPr>
          <a:xfrm>
            <a:off x="1381125" y="371676"/>
            <a:ext cx="7777082" cy="599874"/>
          </a:xfrm>
          <a:custGeom>
            <a:avLst/>
            <a:gdLst>
              <a:gd name="connsiteX0" fmla="*/ 0 w 6934200"/>
              <a:gd name="connsiteY0" fmla="*/ 0 h 142405"/>
              <a:gd name="connsiteX1" fmla="*/ 6934200 w 6934200"/>
              <a:gd name="connsiteY1" fmla="*/ 0 h 142405"/>
              <a:gd name="connsiteX2" fmla="*/ 6934200 w 6934200"/>
              <a:gd name="connsiteY2" fmla="*/ 142405 h 142405"/>
              <a:gd name="connsiteX3" fmla="*/ 0 w 6934200"/>
              <a:gd name="connsiteY3" fmla="*/ 142405 h 142405"/>
              <a:gd name="connsiteX4" fmla="*/ 0 w 6934200"/>
              <a:gd name="connsiteY4" fmla="*/ 0 h 142405"/>
              <a:gd name="connsiteX0" fmla="*/ 0 w 6934200"/>
              <a:gd name="connsiteY0" fmla="*/ 0 h 142405"/>
              <a:gd name="connsiteX1" fmla="*/ 6934200 w 6934200"/>
              <a:gd name="connsiteY1" fmla="*/ 0 h 142405"/>
              <a:gd name="connsiteX2" fmla="*/ 6934200 w 6934200"/>
              <a:gd name="connsiteY2" fmla="*/ 142405 h 142405"/>
              <a:gd name="connsiteX3" fmla="*/ 518695 w 6934200"/>
              <a:gd name="connsiteY3" fmla="*/ 142405 h 142405"/>
              <a:gd name="connsiteX4" fmla="*/ 0 w 6934200"/>
              <a:gd name="connsiteY4" fmla="*/ 0 h 142405"/>
              <a:gd name="connsiteX0" fmla="*/ 0 w 7078579"/>
              <a:gd name="connsiteY0" fmla="*/ 128337 h 142405"/>
              <a:gd name="connsiteX1" fmla="*/ 7078579 w 7078579"/>
              <a:gd name="connsiteY1" fmla="*/ 0 h 142405"/>
              <a:gd name="connsiteX2" fmla="*/ 7078579 w 7078579"/>
              <a:gd name="connsiteY2" fmla="*/ 142405 h 142405"/>
              <a:gd name="connsiteX3" fmla="*/ 663074 w 7078579"/>
              <a:gd name="connsiteY3" fmla="*/ 142405 h 142405"/>
              <a:gd name="connsiteX4" fmla="*/ 0 w 7078579"/>
              <a:gd name="connsiteY4" fmla="*/ 128337 h 142405"/>
              <a:gd name="connsiteX0" fmla="*/ 0 w 7255042"/>
              <a:gd name="connsiteY0" fmla="*/ 732589 h 746657"/>
              <a:gd name="connsiteX1" fmla="*/ 7255042 w 7255042"/>
              <a:gd name="connsiteY1" fmla="*/ 0 h 746657"/>
              <a:gd name="connsiteX2" fmla="*/ 7078579 w 7255042"/>
              <a:gd name="connsiteY2" fmla="*/ 746657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77100"/>
              <a:gd name="connsiteY0" fmla="*/ 732589 h 746657"/>
              <a:gd name="connsiteX1" fmla="*/ 7255042 w 7277100"/>
              <a:gd name="connsiteY1" fmla="*/ 0 h 746657"/>
              <a:gd name="connsiteX2" fmla="*/ 7277100 w 7277100"/>
              <a:gd name="connsiteY2" fmla="*/ 174489 h 746657"/>
              <a:gd name="connsiteX3" fmla="*/ 663074 w 7277100"/>
              <a:gd name="connsiteY3" fmla="*/ 746657 h 746657"/>
              <a:gd name="connsiteX4" fmla="*/ 0 w 7277100"/>
              <a:gd name="connsiteY4" fmla="*/ 732589 h 746657"/>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57645"/>
              <a:gd name="connsiteY0" fmla="*/ 732589 h 732589"/>
              <a:gd name="connsiteX1" fmla="*/ 7255042 w 7257645"/>
              <a:gd name="connsiteY1" fmla="*/ 0 h 732589"/>
              <a:gd name="connsiteX2" fmla="*/ 7257645 w 7257645"/>
              <a:gd name="connsiteY2" fmla="*/ 174489 h 732589"/>
              <a:gd name="connsiteX3" fmla="*/ 482099 w 7257645"/>
              <a:gd name="connsiteY3" fmla="*/ 727607 h 732589"/>
              <a:gd name="connsiteX4" fmla="*/ 0 w 7257645"/>
              <a:gd name="connsiteY4" fmla="*/ 732589 h 732589"/>
              <a:gd name="connsiteX0" fmla="*/ 0 w 7257645"/>
              <a:gd name="connsiteY0" fmla="*/ 732589 h 732589"/>
              <a:gd name="connsiteX1" fmla="*/ 7255042 w 7257645"/>
              <a:gd name="connsiteY1" fmla="*/ 0 h 732589"/>
              <a:gd name="connsiteX2" fmla="*/ 7257645 w 7257645"/>
              <a:gd name="connsiteY2" fmla="*/ 155034 h 732589"/>
              <a:gd name="connsiteX3" fmla="*/ 482099 w 7257645"/>
              <a:gd name="connsiteY3" fmla="*/ 727607 h 732589"/>
              <a:gd name="connsiteX4" fmla="*/ 0 w 7257645"/>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162753"/>
              <a:gd name="connsiteY0" fmla="*/ 732589 h 732589"/>
              <a:gd name="connsiteX1" fmla="*/ 7162629 w 7162753"/>
              <a:gd name="connsiteY1" fmla="*/ 0 h 732589"/>
              <a:gd name="connsiteX2" fmla="*/ 7160369 w 7162753"/>
              <a:gd name="connsiteY2" fmla="*/ 174489 h 732589"/>
              <a:gd name="connsiteX3" fmla="*/ 389686 w 7162753"/>
              <a:gd name="connsiteY3" fmla="*/ 727607 h 732589"/>
              <a:gd name="connsiteX4" fmla="*/ 0 w 7162753"/>
              <a:gd name="connsiteY4" fmla="*/ 732589 h 732589"/>
              <a:gd name="connsiteX0" fmla="*/ 0 w 7109251"/>
              <a:gd name="connsiteY0" fmla="*/ 732589 h 732589"/>
              <a:gd name="connsiteX1" fmla="*/ 7109127 w 7109251"/>
              <a:gd name="connsiteY1" fmla="*/ 0 h 732589"/>
              <a:gd name="connsiteX2" fmla="*/ 7106867 w 7109251"/>
              <a:gd name="connsiteY2" fmla="*/ 174489 h 732589"/>
              <a:gd name="connsiteX3" fmla="*/ 336184 w 7109251"/>
              <a:gd name="connsiteY3" fmla="*/ 727607 h 732589"/>
              <a:gd name="connsiteX4" fmla="*/ 0 w 7109251"/>
              <a:gd name="connsiteY4" fmla="*/ 732589 h 732589"/>
              <a:gd name="connsiteX0" fmla="*/ 0 w 7138434"/>
              <a:gd name="connsiteY0" fmla="*/ 732589 h 732589"/>
              <a:gd name="connsiteX1" fmla="*/ 7138310 w 7138434"/>
              <a:gd name="connsiteY1" fmla="*/ 0 h 732589"/>
              <a:gd name="connsiteX2" fmla="*/ 7136050 w 7138434"/>
              <a:gd name="connsiteY2" fmla="*/ 174489 h 732589"/>
              <a:gd name="connsiteX3" fmla="*/ 365367 w 7138434"/>
              <a:gd name="connsiteY3" fmla="*/ 727607 h 732589"/>
              <a:gd name="connsiteX4" fmla="*/ 0 w 7138434"/>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080068"/>
              <a:gd name="connsiteY0" fmla="*/ 732589 h 732589"/>
              <a:gd name="connsiteX1" fmla="*/ 7079944 w 7080068"/>
              <a:gd name="connsiteY1" fmla="*/ 0 h 732589"/>
              <a:gd name="connsiteX2" fmla="*/ 7077684 w 7080068"/>
              <a:gd name="connsiteY2" fmla="*/ 174489 h 732589"/>
              <a:gd name="connsiteX3" fmla="*/ 307001 w 7080068"/>
              <a:gd name="connsiteY3" fmla="*/ 727607 h 732589"/>
              <a:gd name="connsiteX4" fmla="*/ 0 w 7080068"/>
              <a:gd name="connsiteY4" fmla="*/ 732589 h 732589"/>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47 h 727747"/>
              <a:gd name="connsiteX1" fmla="*/ 7143174 w 7143298"/>
              <a:gd name="connsiteY1" fmla="*/ 21 h 727747"/>
              <a:gd name="connsiteX2" fmla="*/ 7140914 w 7143298"/>
              <a:gd name="connsiteY2" fmla="*/ 189102 h 727747"/>
              <a:gd name="connsiteX3" fmla="*/ 370231 w 7143298"/>
              <a:gd name="connsiteY3" fmla="*/ 727628 h 727747"/>
              <a:gd name="connsiteX4" fmla="*/ 0 w 7143298"/>
              <a:gd name="connsiteY4" fmla="*/ 727747 h 727747"/>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4 h 727764"/>
              <a:gd name="connsiteX1" fmla="*/ 7143174 w 7143298"/>
              <a:gd name="connsiteY1" fmla="*/ 38 h 727764"/>
              <a:gd name="connsiteX2" fmla="*/ 7140914 w 7143298"/>
              <a:gd name="connsiteY2" fmla="*/ 189119 h 727764"/>
              <a:gd name="connsiteX3" fmla="*/ 370231 w 7143298"/>
              <a:gd name="connsiteY3" fmla="*/ 727645 h 727764"/>
              <a:gd name="connsiteX4" fmla="*/ 0 w 7143298"/>
              <a:gd name="connsiteY4" fmla="*/ 727764 h 727764"/>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32507"/>
              <a:gd name="connsiteX1" fmla="*/ 7143174 w 7143298"/>
              <a:gd name="connsiteY1" fmla="*/ 36 h 732507"/>
              <a:gd name="connsiteX2" fmla="*/ 7140914 w 7143298"/>
              <a:gd name="connsiteY2" fmla="*/ 189117 h 732507"/>
              <a:gd name="connsiteX3" fmla="*/ 302137 w 7143298"/>
              <a:gd name="connsiteY3" fmla="*/ 732507 h 732507"/>
              <a:gd name="connsiteX4" fmla="*/ 0 w 7143298"/>
              <a:gd name="connsiteY4" fmla="*/ 727762 h 732507"/>
              <a:gd name="connsiteX0" fmla="*/ 0 w 7143298"/>
              <a:gd name="connsiteY0" fmla="*/ 727762 h 737371"/>
              <a:gd name="connsiteX1" fmla="*/ 7143174 w 7143298"/>
              <a:gd name="connsiteY1" fmla="*/ 36 h 737371"/>
              <a:gd name="connsiteX2" fmla="*/ 7140914 w 7143298"/>
              <a:gd name="connsiteY2" fmla="*/ 189117 h 737371"/>
              <a:gd name="connsiteX3" fmla="*/ 253498 w 7143298"/>
              <a:gd name="connsiteY3" fmla="*/ 737371 h 737371"/>
              <a:gd name="connsiteX4" fmla="*/ 0 w 7143298"/>
              <a:gd name="connsiteY4" fmla="*/ 727762 h 737371"/>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4 h 727764"/>
              <a:gd name="connsiteX1" fmla="*/ 7143174 w 7143298"/>
              <a:gd name="connsiteY1" fmla="*/ 38 h 727764"/>
              <a:gd name="connsiteX2" fmla="*/ 7140914 w 7143298"/>
              <a:gd name="connsiteY2" fmla="*/ 189119 h 727764"/>
              <a:gd name="connsiteX3" fmla="*/ 214588 w 7143298"/>
              <a:gd name="connsiteY3" fmla="*/ 727645 h 727764"/>
              <a:gd name="connsiteX4" fmla="*/ 0 w 7143298"/>
              <a:gd name="connsiteY4" fmla="*/ 727764 h 727764"/>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1 h 727761"/>
              <a:gd name="connsiteX1" fmla="*/ 7143174 w 7143298"/>
              <a:gd name="connsiteY1" fmla="*/ 35 h 727761"/>
              <a:gd name="connsiteX2" fmla="*/ 7140914 w 7143298"/>
              <a:gd name="connsiteY2" fmla="*/ 189116 h 727761"/>
              <a:gd name="connsiteX3" fmla="*/ 214588 w 7143298"/>
              <a:gd name="connsiteY3" fmla="*/ 727642 h 727761"/>
              <a:gd name="connsiteX4" fmla="*/ 0 w 7143298"/>
              <a:gd name="connsiteY4" fmla="*/ 727761 h 727761"/>
              <a:gd name="connsiteX0" fmla="*/ 0 w 7143298"/>
              <a:gd name="connsiteY0" fmla="*/ 727760 h 727760"/>
              <a:gd name="connsiteX1" fmla="*/ 7143174 w 7143298"/>
              <a:gd name="connsiteY1" fmla="*/ 34 h 727760"/>
              <a:gd name="connsiteX2" fmla="*/ 7140914 w 7143298"/>
              <a:gd name="connsiteY2" fmla="*/ 189115 h 727760"/>
              <a:gd name="connsiteX3" fmla="*/ 214588 w 7143298"/>
              <a:gd name="connsiteY3" fmla="*/ 727641 h 727760"/>
              <a:gd name="connsiteX4" fmla="*/ 0 w 7143298"/>
              <a:gd name="connsiteY4" fmla="*/ 727760 h 727760"/>
              <a:gd name="connsiteX0" fmla="*/ 0 w 7162753"/>
              <a:gd name="connsiteY0" fmla="*/ 727760 h 727760"/>
              <a:gd name="connsiteX1" fmla="*/ 7162629 w 7162753"/>
              <a:gd name="connsiteY1" fmla="*/ 34 h 727760"/>
              <a:gd name="connsiteX2" fmla="*/ 7160369 w 7162753"/>
              <a:gd name="connsiteY2" fmla="*/ 189115 h 727760"/>
              <a:gd name="connsiteX3" fmla="*/ 234043 w 7162753"/>
              <a:gd name="connsiteY3" fmla="*/ 727641 h 727760"/>
              <a:gd name="connsiteX4" fmla="*/ 0 w 7162753"/>
              <a:gd name="connsiteY4" fmla="*/ 727760 h 727760"/>
              <a:gd name="connsiteX0" fmla="*/ 0 w 7162753"/>
              <a:gd name="connsiteY0" fmla="*/ 727757 h 727757"/>
              <a:gd name="connsiteX1" fmla="*/ 7162629 w 7162753"/>
              <a:gd name="connsiteY1" fmla="*/ 31 h 727757"/>
              <a:gd name="connsiteX2" fmla="*/ 7160369 w 7162753"/>
              <a:gd name="connsiteY2" fmla="*/ 189112 h 727757"/>
              <a:gd name="connsiteX3" fmla="*/ 234043 w 7162753"/>
              <a:gd name="connsiteY3" fmla="*/ 727638 h 727757"/>
              <a:gd name="connsiteX4" fmla="*/ 0 w 7162753"/>
              <a:gd name="connsiteY4" fmla="*/ 727757 h 727757"/>
              <a:gd name="connsiteX0" fmla="*/ 0 w 7162753"/>
              <a:gd name="connsiteY0" fmla="*/ 727758 h 727758"/>
              <a:gd name="connsiteX1" fmla="*/ 7162629 w 7162753"/>
              <a:gd name="connsiteY1" fmla="*/ 32 h 727758"/>
              <a:gd name="connsiteX2" fmla="*/ 7160369 w 7162753"/>
              <a:gd name="connsiteY2" fmla="*/ 189113 h 727758"/>
              <a:gd name="connsiteX3" fmla="*/ 234043 w 7162753"/>
              <a:gd name="connsiteY3" fmla="*/ 727639 h 727758"/>
              <a:gd name="connsiteX4" fmla="*/ 0 w 7162753"/>
              <a:gd name="connsiteY4" fmla="*/ 727758 h 727758"/>
              <a:gd name="connsiteX0" fmla="*/ 0 w 7162753"/>
              <a:gd name="connsiteY0" fmla="*/ 727758 h 727758"/>
              <a:gd name="connsiteX1" fmla="*/ 7162629 w 7162753"/>
              <a:gd name="connsiteY1" fmla="*/ 32 h 727758"/>
              <a:gd name="connsiteX2" fmla="*/ 7160369 w 7162753"/>
              <a:gd name="connsiteY2" fmla="*/ 189113 h 727758"/>
              <a:gd name="connsiteX3" fmla="*/ 214587 w 7162753"/>
              <a:gd name="connsiteY3" fmla="*/ 727639 h 727758"/>
              <a:gd name="connsiteX4" fmla="*/ 0 w 7162753"/>
              <a:gd name="connsiteY4" fmla="*/ 727758 h 727758"/>
              <a:gd name="connsiteX0" fmla="*/ 0 w 7162753"/>
              <a:gd name="connsiteY0" fmla="*/ 727758 h 737367"/>
              <a:gd name="connsiteX1" fmla="*/ 7162629 w 7162753"/>
              <a:gd name="connsiteY1" fmla="*/ 32 h 737367"/>
              <a:gd name="connsiteX2" fmla="*/ 7160369 w 7162753"/>
              <a:gd name="connsiteY2" fmla="*/ 189113 h 737367"/>
              <a:gd name="connsiteX3" fmla="*/ 204860 w 7162753"/>
              <a:gd name="connsiteY3" fmla="*/ 737367 h 737367"/>
              <a:gd name="connsiteX4" fmla="*/ 0 w 7162753"/>
              <a:gd name="connsiteY4" fmla="*/ 727758 h 737367"/>
              <a:gd name="connsiteX0" fmla="*/ 0 w 7177345"/>
              <a:gd name="connsiteY0" fmla="*/ 732622 h 737367"/>
              <a:gd name="connsiteX1" fmla="*/ 7177221 w 7177345"/>
              <a:gd name="connsiteY1" fmla="*/ 32 h 737367"/>
              <a:gd name="connsiteX2" fmla="*/ 7174961 w 7177345"/>
              <a:gd name="connsiteY2" fmla="*/ 189113 h 737367"/>
              <a:gd name="connsiteX3" fmla="*/ 219452 w 7177345"/>
              <a:gd name="connsiteY3" fmla="*/ 737367 h 737367"/>
              <a:gd name="connsiteX4" fmla="*/ 0 w 7177345"/>
              <a:gd name="connsiteY4" fmla="*/ 732622 h 737367"/>
              <a:gd name="connsiteX0" fmla="*/ 0 w 7174961"/>
              <a:gd name="connsiteY0" fmla="*/ 732622 h 737367"/>
              <a:gd name="connsiteX1" fmla="*/ 7172458 w 7174961"/>
              <a:gd name="connsiteY1" fmla="*/ 32 h 737367"/>
              <a:gd name="connsiteX2" fmla="*/ 7174961 w 7174961"/>
              <a:gd name="connsiteY2" fmla="*/ 189113 h 737367"/>
              <a:gd name="connsiteX3" fmla="*/ 219452 w 7174961"/>
              <a:gd name="connsiteY3" fmla="*/ 737367 h 737367"/>
              <a:gd name="connsiteX4" fmla="*/ 0 w 7174961"/>
              <a:gd name="connsiteY4" fmla="*/ 732622 h 73736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961" h="737907">
                <a:moveTo>
                  <a:pt x="0" y="733162"/>
                </a:moveTo>
                <a:cubicBezTo>
                  <a:pt x="1095952" y="416492"/>
                  <a:pt x="4100538" y="-17945"/>
                  <a:pt x="7172458" y="572"/>
                </a:cubicBezTo>
                <a:cubicBezTo>
                  <a:pt x="7173326" y="58735"/>
                  <a:pt x="7174093" y="131490"/>
                  <a:pt x="7174961" y="189653"/>
                </a:cubicBezTo>
                <a:cubicBezTo>
                  <a:pt x="4459043" y="174203"/>
                  <a:pt x="1878094" y="368305"/>
                  <a:pt x="219452" y="737907"/>
                </a:cubicBezTo>
                <a:lnTo>
                  <a:pt x="0" y="733162"/>
                </a:lnTo>
                <a:close/>
              </a:path>
            </a:pathLst>
          </a:custGeom>
          <a:gradFill>
            <a:gsLst>
              <a:gs pos="100000">
                <a:schemeClr val="bg1">
                  <a:lumMod val="50000"/>
                </a:schemeClr>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ottom_dark_box"/>
          <p:cNvSpPr/>
          <p:nvPr userDrawn="1"/>
        </p:nvSpPr>
        <p:spPr>
          <a:xfrm>
            <a:off x="0" y="914401"/>
            <a:ext cx="9144000" cy="400050"/>
          </a:xfrm>
          <a:prstGeom prst="rect">
            <a:avLst/>
          </a:prstGeom>
          <a:gradFill>
            <a:gsLst>
              <a:gs pos="100000">
                <a:srgbClr val="2E2E2E"/>
              </a:gs>
              <a:gs pos="0">
                <a:schemeClr val="tx1">
                  <a:lumMod val="65000"/>
                  <a:lumOff val="35000"/>
                </a:schemeClr>
              </a:gs>
            </a:gsLst>
            <a:lin ang="5400000" scaled="0"/>
          </a:gradFill>
          <a:ln>
            <a:noFill/>
          </a:ln>
          <a:effectLst>
            <a:outerShdw blurRad="50800" dist="25400" dir="5340000" sx="102000" sy="10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295400" y="950119"/>
            <a:ext cx="6400800" cy="51435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0" y="78581"/>
            <a:ext cx="7543800" cy="700088"/>
          </a:xfrm>
        </p:spPr>
        <p:txBody>
          <a:bodyPr anchor="b">
            <a:noAutofit/>
          </a:bodyPr>
          <a:lstStyle>
            <a:lvl1pPr algn="ctr">
              <a:defRPr sz="40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US" dirty="0" smtClean="0"/>
              <a:t>Click to edit Master title style</a:t>
            </a:r>
            <a:endParaRPr lang="en-US" dirty="0"/>
          </a:p>
        </p:txBody>
      </p:sp>
      <p:sp>
        <p:nvSpPr>
          <p:cNvPr id="8" name="Rectangle 7"/>
          <p:cNvSpPr/>
          <p:nvPr userDrawn="1"/>
        </p:nvSpPr>
        <p:spPr>
          <a:xfrm>
            <a:off x="-152400" y="914401"/>
            <a:ext cx="9372600" cy="34289"/>
          </a:xfrm>
          <a:prstGeom prst="rect">
            <a:avLst/>
          </a:prstGeom>
          <a:gradFill>
            <a:gsLst>
              <a:gs pos="2917">
                <a:schemeClr val="tx1">
                  <a:lumMod val="65000"/>
                  <a:lumOff val="35000"/>
                </a:schemeClr>
              </a:gs>
              <a:gs pos="49000">
                <a:schemeClr val="tx2">
                  <a:lumMod val="40000"/>
                  <a:lumOff val="6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14452"/>
            <a:ext cx="9144000" cy="385762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00"/>
                                        <p:tgtEl>
                                          <p:spTgt spid="5"/>
                                        </p:tgtEl>
                                      </p:cBhvr>
                                    </p:animEffect>
                                  </p:childTnLst>
                                </p:cTn>
                              </p:par>
                              <p:par>
                                <p:cTn id="8" presetID="22" presetClass="entr" presetSubtype="4" fill="hold" grpId="0" nodeType="withEffect">
                                  <p:stCondLst>
                                    <p:cond delay="14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700"/>
                                        <p:tgtEl>
                                          <p:spTgt spid="6"/>
                                        </p:tgtEl>
                                      </p:cBhvr>
                                    </p:animEffect>
                                  </p:childTnLst>
                                </p:cTn>
                              </p:par>
                              <p:par>
                                <p:cTn id="11" presetID="1" presetClass="mediacall" presetSubtype="0" fill="hold" nodeType="withEffect">
                                  <p:stCondLst>
                                    <p:cond delay="0"/>
                                  </p:stCondLst>
                                  <p:childTnLst>
                                    <p:cmd type="call" cmd="playFrom(0.0)">
                                      <p:cBhvr>
                                        <p:cTn id="12" dur="13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1"/>
                </p:tgtEl>
              </p:cMediaNode>
            </p:video>
          </p:childTnLst>
        </p:cTn>
      </p:par>
    </p:tnLst>
    <p:bldLst>
      <p:bldP spid="6" grpId="0" animBg="1"/>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3200400"/>
            <a:ext cx="5486400" cy="425054"/>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17145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362545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5395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124200" y="91440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3124200" y="154305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3124200" y="217170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3124200" y="280035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11"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1519299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914400" y="628650"/>
            <a:ext cx="3048000" cy="1632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886200" y="628650"/>
            <a:ext cx="4114800" cy="1608028"/>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2315539"/>
            <a:ext cx="3048000" cy="1684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886200" y="2315540"/>
            <a:ext cx="4114800" cy="16599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669780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66804" y="2286000"/>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429002" y="2286000"/>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791200" y="2286000"/>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066804" y="571499"/>
            <a:ext cx="22859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429000" y="571499"/>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791200" y="571499"/>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95749737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green_box"/>
          <p:cNvSpPr/>
          <p:nvPr userDrawn="1"/>
        </p:nvSpPr>
        <p:spPr>
          <a:xfrm>
            <a:off x="0" y="0"/>
            <a:ext cx="9144000" cy="914400"/>
          </a:xfrm>
          <a:prstGeom prst="rect">
            <a:avLst/>
          </a:prstGeom>
          <a:gradFill>
            <a:gsLst>
              <a:gs pos="100000">
                <a:schemeClr val="tx1">
                  <a:lumMod val="50000"/>
                  <a:lumOff val="50000"/>
                </a:schemeClr>
              </a:gs>
              <a:gs pos="0">
                <a:schemeClr val="bg2">
                  <a:lumMod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een_swoosh3"/>
          <p:cNvSpPr/>
          <p:nvPr userDrawn="1"/>
        </p:nvSpPr>
        <p:spPr>
          <a:xfrm flipH="1">
            <a:off x="0" y="0"/>
            <a:ext cx="4903470" cy="180183"/>
          </a:xfrm>
          <a:custGeom>
            <a:avLst/>
            <a:gdLst>
              <a:gd name="connsiteX0" fmla="*/ 0 w 4419600"/>
              <a:gd name="connsiteY0" fmla="*/ 0 h 152400"/>
              <a:gd name="connsiteX1" fmla="*/ 4419600 w 4419600"/>
              <a:gd name="connsiteY1" fmla="*/ 0 h 152400"/>
              <a:gd name="connsiteX2" fmla="*/ 4419600 w 4419600"/>
              <a:gd name="connsiteY2" fmla="*/ 152400 h 152400"/>
              <a:gd name="connsiteX3" fmla="*/ 0 w 4419600"/>
              <a:gd name="connsiteY3" fmla="*/ 152400 h 152400"/>
              <a:gd name="connsiteX4" fmla="*/ 0 w 4419600"/>
              <a:gd name="connsiteY4" fmla="*/ 0 h 152400"/>
              <a:gd name="connsiteX0" fmla="*/ 586740 w 4419600"/>
              <a:gd name="connsiteY0" fmla="*/ 0 h 262890"/>
              <a:gd name="connsiteX1" fmla="*/ 4419600 w 4419600"/>
              <a:gd name="connsiteY1" fmla="*/ 110490 h 262890"/>
              <a:gd name="connsiteX2" fmla="*/ 4419600 w 4419600"/>
              <a:gd name="connsiteY2" fmla="*/ 262890 h 262890"/>
              <a:gd name="connsiteX3" fmla="*/ 0 w 4419600"/>
              <a:gd name="connsiteY3" fmla="*/ 262890 h 262890"/>
              <a:gd name="connsiteX4" fmla="*/ 586740 w 441960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3058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30580 w 4869180"/>
              <a:gd name="connsiteY4" fmla="*/ 0 h 247650"/>
              <a:gd name="connsiteX0" fmla="*/ 63246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63246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5370"/>
              <a:gd name="connsiteY0" fmla="*/ 0 h 236220"/>
              <a:gd name="connsiteX1" fmla="*/ 4861560 w 4865370"/>
              <a:gd name="connsiteY1" fmla="*/ 194310 h 236220"/>
              <a:gd name="connsiteX2" fmla="*/ 4865370 w 4865370"/>
              <a:gd name="connsiteY2" fmla="*/ 236220 h 236220"/>
              <a:gd name="connsiteX3" fmla="*/ 0 w 4865370"/>
              <a:gd name="connsiteY3" fmla="*/ 0 h 236220"/>
              <a:gd name="connsiteX4" fmla="*/ 819150 w 4865370"/>
              <a:gd name="connsiteY4" fmla="*/ 0 h 236220"/>
              <a:gd name="connsiteX0" fmla="*/ 819150 w 4865370"/>
              <a:gd name="connsiteY0" fmla="*/ 0 h 240030"/>
              <a:gd name="connsiteX1" fmla="*/ 4861560 w 4865370"/>
              <a:gd name="connsiteY1" fmla="*/ 19431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030"/>
              <a:gd name="connsiteX1" fmla="*/ 4861560 w 4865370"/>
              <a:gd name="connsiteY1" fmla="*/ 19812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244"/>
              <a:gd name="connsiteX1" fmla="*/ 4861560 w 4865370"/>
              <a:gd name="connsiteY1" fmla="*/ 198120 h 240244"/>
              <a:gd name="connsiteX2" fmla="*/ 4865370 w 4865370"/>
              <a:gd name="connsiteY2" fmla="*/ 240030 h 240244"/>
              <a:gd name="connsiteX3" fmla="*/ 0 w 4865370"/>
              <a:gd name="connsiteY3" fmla="*/ 0 h 240244"/>
              <a:gd name="connsiteX4" fmla="*/ 819150 w 4865370"/>
              <a:gd name="connsiteY4" fmla="*/ 0 h 24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370" h="240244">
                <a:moveTo>
                  <a:pt x="819150" y="0"/>
                </a:moveTo>
                <a:cubicBezTo>
                  <a:pt x="2042160" y="156210"/>
                  <a:pt x="3390900" y="201930"/>
                  <a:pt x="4861560" y="198120"/>
                </a:cubicBezTo>
                <a:lnTo>
                  <a:pt x="4865370" y="240030"/>
                </a:lnTo>
                <a:cubicBezTo>
                  <a:pt x="3144520" y="243840"/>
                  <a:pt x="1454150" y="198120"/>
                  <a:pt x="0" y="0"/>
                </a:cubicBezTo>
                <a:lnTo>
                  <a:pt x="819150" y="0"/>
                </a:lnTo>
                <a:close/>
              </a:path>
            </a:pathLst>
          </a:custGeom>
          <a:gradFill>
            <a:gsLst>
              <a:gs pos="100000">
                <a:schemeClr val="tx1">
                  <a:lumMod val="75000"/>
                  <a:lumOff val="25000"/>
                </a:schemeClr>
              </a:gs>
              <a:gs pos="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een_swoosh2"/>
          <p:cNvSpPr/>
          <p:nvPr userDrawn="1"/>
        </p:nvSpPr>
        <p:spPr>
          <a:xfrm>
            <a:off x="1381125" y="371676"/>
            <a:ext cx="7777082" cy="599874"/>
          </a:xfrm>
          <a:custGeom>
            <a:avLst/>
            <a:gdLst>
              <a:gd name="connsiteX0" fmla="*/ 0 w 6934200"/>
              <a:gd name="connsiteY0" fmla="*/ 0 h 142405"/>
              <a:gd name="connsiteX1" fmla="*/ 6934200 w 6934200"/>
              <a:gd name="connsiteY1" fmla="*/ 0 h 142405"/>
              <a:gd name="connsiteX2" fmla="*/ 6934200 w 6934200"/>
              <a:gd name="connsiteY2" fmla="*/ 142405 h 142405"/>
              <a:gd name="connsiteX3" fmla="*/ 0 w 6934200"/>
              <a:gd name="connsiteY3" fmla="*/ 142405 h 142405"/>
              <a:gd name="connsiteX4" fmla="*/ 0 w 6934200"/>
              <a:gd name="connsiteY4" fmla="*/ 0 h 142405"/>
              <a:gd name="connsiteX0" fmla="*/ 0 w 6934200"/>
              <a:gd name="connsiteY0" fmla="*/ 0 h 142405"/>
              <a:gd name="connsiteX1" fmla="*/ 6934200 w 6934200"/>
              <a:gd name="connsiteY1" fmla="*/ 0 h 142405"/>
              <a:gd name="connsiteX2" fmla="*/ 6934200 w 6934200"/>
              <a:gd name="connsiteY2" fmla="*/ 142405 h 142405"/>
              <a:gd name="connsiteX3" fmla="*/ 518695 w 6934200"/>
              <a:gd name="connsiteY3" fmla="*/ 142405 h 142405"/>
              <a:gd name="connsiteX4" fmla="*/ 0 w 6934200"/>
              <a:gd name="connsiteY4" fmla="*/ 0 h 142405"/>
              <a:gd name="connsiteX0" fmla="*/ 0 w 7078579"/>
              <a:gd name="connsiteY0" fmla="*/ 128337 h 142405"/>
              <a:gd name="connsiteX1" fmla="*/ 7078579 w 7078579"/>
              <a:gd name="connsiteY1" fmla="*/ 0 h 142405"/>
              <a:gd name="connsiteX2" fmla="*/ 7078579 w 7078579"/>
              <a:gd name="connsiteY2" fmla="*/ 142405 h 142405"/>
              <a:gd name="connsiteX3" fmla="*/ 663074 w 7078579"/>
              <a:gd name="connsiteY3" fmla="*/ 142405 h 142405"/>
              <a:gd name="connsiteX4" fmla="*/ 0 w 7078579"/>
              <a:gd name="connsiteY4" fmla="*/ 128337 h 142405"/>
              <a:gd name="connsiteX0" fmla="*/ 0 w 7255042"/>
              <a:gd name="connsiteY0" fmla="*/ 732589 h 746657"/>
              <a:gd name="connsiteX1" fmla="*/ 7255042 w 7255042"/>
              <a:gd name="connsiteY1" fmla="*/ 0 h 746657"/>
              <a:gd name="connsiteX2" fmla="*/ 7078579 w 7255042"/>
              <a:gd name="connsiteY2" fmla="*/ 746657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77100"/>
              <a:gd name="connsiteY0" fmla="*/ 732589 h 746657"/>
              <a:gd name="connsiteX1" fmla="*/ 7255042 w 7277100"/>
              <a:gd name="connsiteY1" fmla="*/ 0 h 746657"/>
              <a:gd name="connsiteX2" fmla="*/ 7277100 w 7277100"/>
              <a:gd name="connsiteY2" fmla="*/ 174489 h 746657"/>
              <a:gd name="connsiteX3" fmla="*/ 663074 w 7277100"/>
              <a:gd name="connsiteY3" fmla="*/ 746657 h 746657"/>
              <a:gd name="connsiteX4" fmla="*/ 0 w 7277100"/>
              <a:gd name="connsiteY4" fmla="*/ 732589 h 746657"/>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57645"/>
              <a:gd name="connsiteY0" fmla="*/ 732589 h 732589"/>
              <a:gd name="connsiteX1" fmla="*/ 7255042 w 7257645"/>
              <a:gd name="connsiteY1" fmla="*/ 0 h 732589"/>
              <a:gd name="connsiteX2" fmla="*/ 7257645 w 7257645"/>
              <a:gd name="connsiteY2" fmla="*/ 174489 h 732589"/>
              <a:gd name="connsiteX3" fmla="*/ 482099 w 7257645"/>
              <a:gd name="connsiteY3" fmla="*/ 727607 h 732589"/>
              <a:gd name="connsiteX4" fmla="*/ 0 w 7257645"/>
              <a:gd name="connsiteY4" fmla="*/ 732589 h 732589"/>
              <a:gd name="connsiteX0" fmla="*/ 0 w 7257645"/>
              <a:gd name="connsiteY0" fmla="*/ 732589 h 732589"/>
              <a:gd name="connsiteX1" fmla="*/ 7255042 w 7257645"/>
              <a:gd name="connsiteY1" fmla="*/ 0 h 732589"/>
              <a:gd name="connsiteX2" fmla="*/ 7257645 w 7257645"/>
              <a:gd name="connsiteY2" fmla="*/ 155034 h 732589"/>
              <a:gd name="connsiteX3" fmla="*/ 482099 w 7257645"/>
              <a:gd name="connsiteY3" fmla="*/ 727607 h 732589"/>
              <a:gd name="connsiteX4" fmla="*/ 0 w 7257645"/>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162753"/>
              <a:gd name="connsiteY0" fmla="*/ 732589 h 732589"/>
              <a:gd name="connsiteX1" fmla="*/ 7162629 w 7162753"/>
              <a:gd name="connsiteY1" fmla="*/ 0 h 732589"/>
              <a:gd name="connsiteX2" fmla="*/ 7160369 w 7162753"/>
              <a:gd name="connsiteY2" fmla="*/ 174489 h 732589"/>
              <a:gd name="connsiteX3" fmla="*/ 389686 w 7162753"/>
              <a:gd name="connsiteY3" fmla="*/ 727607 h 732589"/>
              <a:gd name="connsiteX4" fmla="*/ 0 w 7162753"/>
              <a:gd name="connsiteY4" fmla="*/ 732589 h 732589"/>
              <a:gd name="connsiteX0" fmla="*/ 0 w 7109251"/>
              <a:gd name="connsiteY0" fmla="*/ 732589 h 732589"/>
              <a:gd name="connsiteX1" fmla="*/ 7109127 w 7109251"/>
              <a:gd name="connsiteY1" fmla="*/ 0 h 732589"/>
              <a:gd name="connsiteX2" fmla="*/ 7106867 w 7109251"/>
              <a:gd name="connsiteY2" fmla="*/ 174489 h 732589"/>
              <a:gd name="connsiteX3" fmla="*/ 336184 w 7109251"/>
              <a:gd name="connsiteY3" fmla="*/ 727607 h 732589"/>
              <a:gd name="connsiteX4" fmla="*/ 0 w 7109251"/>
              <a:gd name="connsiteY4" fmla="*/ 732589 h 732589"/>
              <a:gd name="connsiteX0" fmla="*/ 0 w 7138434"/>
              <a:gd name="connsiteY0" fmla="*/ 732589 h 732589"/>
              <a:gd name="connsiteX1" fmla="*/ 7138310 w 7138434"/>
              <a:gd name="connsiteY1" fmla="*/ 0 h 732589"/>
              <a:gd name="connsiteX2" fmla="*/ 7136050 w 7138434"/>
              <a:gd name="connsiteY2" fmla="*/ 174489 h 732589"/>
              <a:gd name="connsiteX3" fmla="*/ 365367 w 7138434"/>
              <a:gd name="connsiteY3" fmla="*/ 727607 h 732589"/>
              <a:gd name="connsiteX4" fmla="*/ 0 w 7138434"/>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080068"/>
              <a:gd name="connsiteY0" fmla="*/ 732589 h 732589"/>
              <a:gd name="connsiteX1" fmla="*/ 7079944 w 7080068"/>
              <a:gd name="connsiteY1" fmla="*/ 0 h 732589"/>
              <a:gd name="connsiteX2" fmla="*/ 7077684 w 7080068"/>
              <a:gd name="connsiteY2" fmla="*/ 174489 h 732589"/>
              <a:gd name="connsiteX3" fmla="*/ 307001 w 7080068"/>
              <a:gd name="connsiteY3" fmla="*/ 727607 h 732589"/>
              <a:gd name="connsiteX4" fmla="*/ 0 w 7080068"/>
              <a:gd name="connsiteY4" fmla="*/ 732589 h 732589"/>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47 h 727747"/>
              <a:gd name="connsiteX1" fmla="*/ 7143174 w 7143298"/>
              <a:gd name="connsiteY1" fmla="*/ 21 h 727747"/>
              <a:gd name="connsiteX2" fmla="*/ 7140914 w 7143298"/>
              <a:gd name="connsiteY2" fmla="*/ 189102 h 727747"/>
              <a:gd name="connsiteX3" fmla="*/ 370231 w 7143298"/>
              <a:gd name="connsiteY3" fmla="*/ 727628 h 727747"/>
              <a:gd name="connsiteX4" fmla="*/ 0 w 7143298"/>
              <a:gd name="connsiteY4" fmla="*/ 727747 h 727747"/>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4 h 727764"/>
              <a:gd name="connsiteX1" fmla="*/ 7143174 w 7143298"/>
              <a:gd name="connsiteY1" fmla="*/ 38 h 727764"/>
              <a:gd name="connsiteX2" fmla="*/ 7140914 w 7143298"/>
              <a:gd name="connsiteY2" fmla="*/ 189119 h 727764"/>
              <a:gd name="connsiteX3" fmla="*/ 370231 w 7143298"/>
              <a:gd name="connsiteY3" fmla="*/ 727645 h 727764"/>
              <a:gd name="connsiteX4" fmla="*/ 0 w 7143298"/>
              <a:gd name="connsiteY4" fmla="*/ 727764 h 727764"/>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32507"/>
              <a:gd name="connsiteX1" fmla="*/ 7143174 w 7143298"/>
              <a:gd name="connsiteY1" fmla="*/ 36 h 732507"/>
              <a:gd name="connsiteX2" fmla="*/ 7140914 w 7143298"/>
              <a:gd name="connsiteY2" fmla="*/ 189117 h 732507"/>
              <a:gd name="connsiteX3" fmla="*/ 302137 w 7143298"/>
              <a:gd name="connsiteY3" fmla="*/ 732507 h 732507"/>
              <a:gd name="connsiteX4" fmla="*/ 0 w 7143298"/>
              <a:gd name="connsiteY4" fmla="*/ 727762 h 732507"/>
              <a:gd name="connsiteX0" fmla="*/ 0 w 7143298"/>
              <a:gd name="connsiteY0" fmla="*/ 727762 h 737371"/>
              <a:gd name="connsiteX1" fmla="*/ 7143174 w 7143298"/>
              <a:gd name="connsiteY1" fmla="*/ 36 h 737371"/>
              <a:gd name="connsiteX2" fmla="*/ 7140914 w 7143298"/>
              <a:gd name="connsiteY2" fmla="*/ 189117 h 737371"/>
              <a:gd name="connsiteX3" fmla="*/ 253498 w 7143298"/>
              <a:gd name="connsiteY3" fmla="*/ 737371 h 737371"/>
              <a:gd name="connsiteX4" fmla="*/ 0 w 7143298"/>
              <a:gd name="connsiteY4" fmla="*/ 727762 h 737371"/>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4 h 727764"/>
              <a:gd name="connsiteX1" fmla="*/ 7143174 w 7143298"/>
              <a:gd name="connsiteY1" fmla="*/ 38 h 727764"/>
              <a:gd name="connsiteX2" fmla="*/ 7140914 w 7143298"/>
              <a:gd name="connsiteY2" fmla="*/ 189119 h 727764"/>
              <a:gd name="connsiteX3" fmla="*/ 214588 w 7143298"/>
              <a:gd name="connsiteY3" fmla="*/ 727645 h 727764"/>
              <a:gd name="connsiteX4" fmla="*/ 0 w 7143298"/>
              <a:gd name="connsiteY4" fmla="*/ 727764 h 727764"/>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1 h 727761"/>
              <a:gd name="connsiteX1" fmla="*/ 7143174 w 7143298"/>
              <a:gd name="connsiteY1" fmla="*/ 35 h 727761"/>
              <a:gd name="connsiteX2" fmla="*/ 7140914 w 7143298"/>
              <a:gd name="connsiteY2" fmla="*/ 189116 h 727761"/>
              <a:gd name="connsiteX3" fmla="*/ 214588 w 7143298"/>
              <a:gd name="connsiteY3" fmla="*/ 727642 h 727761"/>
              <a:gd name="connsiteX4" fmla="*/ 0 w 7143298"/>
              <a:gd name="connsiteY4" fmla="*/ 727761 h 727761"/>
              <a:gd name="connsiteX0" fmla="*/ 0 w 7143298"/>
              <a:gd name="connsiteY0" fmla="*/ 727760 h 727760"/>
              <a:gd name="connsiteX1" fmla="*/ 7143174 w 7143298"/>
              <a:gd name="connsiteY1" fmla="*/ 34 h 727760"/>
              <a:gd name="connsiteX2" fmla="*/ 7140914 w 7143298"/>
              <a:gd name="connsiteY2" fmla="*/ 189115 h 727760"/>
              <a:gd name="connsiteX3" fmla="*/ 214588 w 7143298"/>
              <a:gd name="connsiteY3" fmla="*/ 727641 h 727760"/>
              <a:gd name="connsiteX4" fmla="*/ 0 w 7143298"/>
              <a:gd name="connsiteY4" fmla="*/ 727760 h 727760"/>
              <a:gd name="connsiteX0" fmla="*/ 0 w 7162753"/>
              <a:gd name="connsiteY0" fmla="*/ 727760 h 727760"/>
              <a:gd name="connsiteX1" fmla="*/ 7162629 w 7162753"/>
              <a:gd name="connsiteY1" fmla="*/ 34 h 727760"/>
              <a:gd name="connsiteX2" fmla="*/ 7160369 w 7162753"/>
              <a:gd name="connsiteY2" fmla="*/ 189115 h 727760"/>
              <a:gd name="connsiteX3" fmla="*/ 234043 w 7162753"/>
              <a:gd name="connsiteY3" fmla="*/ 727641 h 727760"/>
              <a:gd name="connsiteX4" fmla="*/ 0 w 7162753"/>
              <a:gd name="connsiteY4" fmla="*/ 727760 h 727760"/>
              <a:gd name="connsiteX0" fmla="*/ 0 w 7162753"/>
              <a:gd name="connsiteY0" fmla="*/ 727757 h 727757"/>
              <a:gd name="connsiteX1" fmla="*/ 7162629 w 7162753"/>
              <a:gd name="connsiteY1" fmla="*/ 31 h 727757"/>
              <a:gd name="connsiteX2" fmla="*/ 7160369 w 7162753"/>
              <a:gd name="connsiteY2" fmla="*/ 189112 h 727757"/>
              <a:gd name="connsiteX3" fmla="*/ 234043 w 7162753"/>
              <a:gd name="connsiteY3" fmla="*/ 727638 h 727757"/>
              <a:gd name="connsiteX4" fmla="*/ 0 w 7162753"/>
              <a:gd name="connsiteY4" fmla="*/ 727757 h 727757"/>
              <a:gd name="connsiteX0" fmla="*/ 0 w 7162753"/>
              <a:gd name="connsiteY0" fmla="*/ 727758 h 727758"/>
              <a:gd name="connsiteX1" fmla="*/ 7162629 w 7162753"/>
              <a:gd name="connsiteY1" fmla="*/ 32 h 727758"/>
              <a:gd name="connsiteX2" fmla="*/ 7160369 w 7162753"/>
              <a:gd name="connsiteY2" fmla="*/ 189113 h 727758"/>
              <a:gd name="connsiteX3" fmla="*/ 234043 w 7162753"/>
              <a:gd name="connsiteY3" fmla="*/ 727639 h 727758"/>
              <a:gd name="connsiteX4" fmla="*/ 0 w 7162753"/>
              <a:gd name="connsiteY4" fmla="*/ 727758 h 727758"/>
              <a:gd name="connsiteX0" fmla="*/ 0 w 7162753"/>
              <a:gd name="connsiteY0" fmla="*/ 727758 h 727758"/>
              <a:gd name="connsiteX1" fmla="*/ 7162629 w 7162753"/>
              <a:gd name="connsiteY1" fmla="*/ 32 h 727758"/>
              <a:gd name="connsiteX2" fmla="*/ 7160369 w 7162753"/>
              <a:gd name="connsiteY2" fmla="*/ 189113 h 727758"/>
              <a:gd name="connsiteX3" fmla="*/ 214587 w 7162753"/>
              <a:gd name="connsiteY3" fmla="*/ 727639 h 727758"/>
              <a:gd name="connsiteX4" fmla="*/ 0 w 7162753"/>
              <a:gd name="connsiteY4" fmla="*/ 727758 h 727758"/>
              <a:gd name="connsiteX0" fmla="*/ 0 w 7162753"/>
              <a:gd name="connsiteY0" fmla="*/ 727758 h 737367"/>
              <a:gd name="connsiteX1" fmla="*/ 7162629 w 7162753"/>
              <a:gd name="connsiteY1" fmla="*/ 32 h 737367"/>
              <a:gd name="connsiteX2" fmla="*/ 7160369 w 7162753"/>
              <a:gd name="connsiteY2" fmla="*/ 189113 h 737367"/>
              <a:gd name="connsiteX3" fmla="*/ 204860 w 7162753"/>
              <a:gd name="connsiteY3" fmla="*/ 737367 h 737367"/>
              <a:gd name="connsiteX4" fmla="*/ 0 w 7162753"/>
              <a:gd name="connsiteY4" fmla="*/ 727758 h 737367"/>
              <a:gd name="connsiteX0" fmla="*/ 0 w 7177345"/>
              <a:gd name="connsiteY0" fmla="*/ 732622 h 737367"/>
              <a:gd name="connsiteX1" fmla="*/ 7177221 w 7177345"/>
              <a:gd name="connsiteY1" fmla="*/ 32 h 737367"/>
              <a:gd name="connsiteX2" fmla="*/ 7174961 w 7177345"/>
              <a:gd name="connsiteY2" fmla="*/ 189113 h 737367"/>
              <a:gd name="connsiteX3" fmla="*/ 219452 w 7177345"/>
              <a:gd name="connsiteY3" fmla="*/ 737367 h 737367"/>
              <a:gd name="connsiteX4" fmla="*/ 0 w 7177345"/>
              <a:gd name="connsiteY4" fmla="*/ 732622 h 737367"/>
              <a:gd name="connsiteX0" fmla="*/ 0 w 7174961"/>
              <a:gd name="connsiteY0" fmla="*/ 732622 h 737367"/>
              <a:gd name="connsiteX1" fmla="*/ 7172458 w 7174961"/>
              <a:gd name="connsiteY1" fmla="*/ 32 h 737367"/>
              <a:gd name="connsiteX2" fmla="*/ 7174961 w 7174961"/>
              <a:gd name="connsiteY2" fmla="*/ 189113 h 737367"/>
              <a:gd name="connsiteX3" fmla="*/ 219452 w 7174961"/>
              <a:gd name="connsiteY3" fmla="*/ 737367 h 737367"/>
              <a:gd name="connsiteX4" fmla="*/ 0 w 7174961"/>
              <a:gd name="connsiteY4" fmla="*/ 732622 h 73736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961" h="737907">
                <a:moveTo>
                  <a:pt x="0" y="733162"/>
                </a:moveTo>
                <a:cubicBezTo>
                  <a:pt x="1095952" y="416492"/>
                  <a:pt x="4100538" y="-17945"/>
                  <a:pt x="7172458" y="572"/>
                </a:cubicBezTo>
                <a:cubicBezTo>
                  <a:pt x="7173326" y="58735"/>
                  <a:pt x="7174093" y="131490"/>
                  <a:pt x="7174961" y="189653"/>
                </a:cubicBezTo>
                <a:cubicBezTo>
                  <a:pt x="4459043" y="174203"/>
                  <a:pt x="1878094" y="368305"/>
                  <a:pt x="219452" y="737907"/>
                </a:cubicBezTo>
                <a:lnTo>
                  <a:pt x="0" y="733162"/>
                </a:lnTo>
                <a:close/>
              </a:path>
            </a:pathLst>
          </a:custGeom>
          <a:gradFill>
            <a:gsLst>
              <a:gs pos="100000">
                <a:schemeClr val="bg1">
                  <a:lumMod val="50000"/>
                </a:schemeClr>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ottom_dark_box"/>
          <p:cNvSpPr/>
          <p:nvPr userDrawn="1"/>
        </p:nvSpPr>
        <p:spPr>
          <a:xfrm>
            <a:off x="0" y="914401"/>
            <a:ext cx="9144000" cy="400050"/>
          </a:xfrm>
          <a:prstGeom prst="rect">
            <a:avLst/>
          </a:prstGeom>
          <a:gradFill>
            <a:gsLst>
              <a:gs pos="100000">
                <a:srgbClr val="2E2E2E"/>
              </a:gs>
              <a:gs pos="0">
                <a:schemeClr val="tx1">
                  <a:lumMod val="65000"/>
                  <a:lumOff val="35000"/>
                </a:schemeClr>
              </a:gs>
            </a:gsLst>
            <a:lin ang="5400000" scaled="0"/>
          </a:gradFill>
          <a:ln>
            <a:noFill/>
          </a:ln>
          <a:effectLst>
            <a:outerShdw blurRad="50800" dist="25400" dir="5340000" sx="102000" sy="10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295400" y="950119"/>
            <a:ext cx="6400800" cy="51435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0" y="78581"/>
            <a:ext cx="7543800" cy="700088"/>
          </a:xfrm>
        </p:spPr>
        <p:txBody>
          <a:bodyPr anchor="b">
            <a:noAutofit/>
          </a:bodyPr>
          <a:lstStyle>
            <a:lvl1pPr algn="ctr">
              <a:defRPr sz="40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US" dirty="0" smtClean="0"/>
              <a:t>Click to edit Master title style</a:t>
            </a:r>
            <a:endParaRPr lang="en-US" dirty="0"/>
          </a:p>
        </p:txBody>
      </p:sp>
      <p:sp>
        <p:nvSpPr>
          <p:cNvPr id="8" name="Rectangle 7"/>
          <p:cNvSpPr/>
          <p:nvPr userDrawn="1"/>
        </p:nvSpPr>
        <p:spPr>
          <a:xfrm>
            <a:off x="-152400" y="914401"/>
            <a:ext cx="9372600" cy="34289"/>
          </a:xfrm>
          <a:prstGeom prst="rect">
            <a:avLst/>
          </a:prstGeom>
          <a:gradFill>
            <a:gsLst>
              <a:gs pos="2917">
                <a:schemeClr val="tx1">
                  <a:lumMod val="65000"/>
                  <a:lumOff val="35000"/>
                </a:schemeClr>
              </a:gs>
              <a:gs pos="49000">
                <a:schemeClr val="bg2">
                  <a:lumMod val="9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4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00"/>
                                        <p:tgtEl>
                                          <p:spTgt spid="5"/>
                                        </p:tgtEl>
                                      </p:cBhvr>
                                    </p:animEffect>
                                  </p:childTnLst>
                                </p:cTn>
                              </p:par>
                              <p:par>
                                <p:cTn id="8" presetID="22" presetClass="entr" presetSubtype="4" fill="hold" grpId="0" nodeType="withEffect">
                                  <p:stCondLst>
                                    <p:cond delay="14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42900"/>
          </a:xfrm>
        </p:spPr>
        <p:txBody>
          <a:bodyPr anchor="ctr" anchorCtr="0"/>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571500"/>
            <a:ext cx="8839200" cy="3429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green_swoosh3"/>
          <p:cNvSpPr/>
          <p:nvPr userDrawn="1"/>
        </p:nvSpPr>
        <p:spPr>
          <a:xfrm>
            <a:off x="3200401" y="457200"/>
            <a:ext cx="5960744" cy="685800"/>
          </a:xfrm>
          <a:custGeom>
            <a:avLst/>
            <a:gdLst>
              <a:gd name="connsiteX0" fmla="*/ 0 w 4419600"/>
              <a:gd name="connsiteY0" fmla="*/ 0 h 152400"/>
              <a:gd name="connsiteX1" fmla="*/ 4419600 w 4419600"/>
              <a:gd name="connsiteY1" fmla="*/ 0 h 152400"/>
              <a:gd name="connsiteX2" fmla="*/ 4419600 w 4419600"/>
              <a:gd name="connsiteY2" fmla="*/ 152400 h 152400"/>
              <a:gd name="connsiteX3" fmla="*/ 0 w 4419600"/>
              <a:gd name="connsiteY3" fmla="*/ 152400 h 152400"/>
              <a:gd name="connsiteX4" fmla="*/ 0 w 4419600"/>
              <a:gd name="connsiteY4" fmla="*/ 0 h 152400"/>
              <a:gd name="connsiteX0" fmla="*/ 586740 w 4419600"/>
              <a:gd name="connsiteY0" fmla="*/ 0 h 262890"/>
              <a:gd name="connsiteX1" fmla="*/ 4419600 w 4419600"/>
              <a:gd name="connsiteY1" fmla="*/ 110490 h 262890"/>
              <a:gd name="connsiteX2" fmla="*/ 4419600 w 4419600"/>
              <a:gd name="connsiteY2" fmla="*/ 262890 h 262890"/>
              <a:gd name="connsiteX3" fmla="*/ 0 w 4419600"/>
              <a:gd name="connsiteY3" fmla="*/ 262890 h 262890"/>
              <a:gd name="connsiteX4" fmla="*/ 586740 w 441960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3058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30580 w 4869180"/>
              <a:gd name="connsiteY4" fmla="*/ 0 h 247650"/>
              <a:gd name="connsiteX0" fmla="*/ 63246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63246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5370"/>
              <a:gd name="connsiteY0" fmla="*/ 0 h 236220"/>
              <a:gd name="connsiteX1" fmla="*/ 4861560 w 4865370"/>
              <a:gd name="connsiteY1" fmla="*/ 194310 h 236220"/>
              <a:gd name="connsiteX2" fmla="*/ 4865370 w 4865370"/>
              <a:gd name="connsiteY2" fmla="*/ 236220 h 236220"/>
              <a:gd name="connsiteX3" fmla="*/ 0 w 4865370"/>
              <a:gd name="connsiteY3" fmla="*/ 0 h 236220"/>
              <a:gd name="connsiteX4" fmla="*/ 819150 w 4865370"/>
              <a:gd name="connsiteY4" fmla="*/ 0 h 236220"/>
              <a:gd name="connsiteX0" fmla="*/ 819150 w 4865370"/>
              <a:gd name="connsiteY0" fmla="*/ 0 h 240030"/>
              <a:gd name="connsiteX1" fmla="*/ 4861560 w 4865370"/>
              <a:gd name="connsiteY1" fmla="*/ 19431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030"/>
              <a:gd name="connsiteX1" fmla="*/ 4861560 w 4865370"/>
              <a:gd name="connsiteY1" fmla="*/ 19812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244"/>
              <a:gd name="connsiteX1" fmla="*/ 4861560 w 4865370"/>
              <a:gd name="connsiteY1" fmla="*/ 198120 h 240244"/>
              <a:gd name="connsiteX2" fmla="*/ 4865370 w 4865370"/>
              <a:gd name="connsiteY2" fmla="*/ 240030 h 240244"/>
              <a:gd name="connsiteX3" fmla="*/ 0 w 4865370"/>
              <a:gd name="connsiteY3" fmla="*/ 0 h 240244"/>
              <a:gd name="connsiteX4" fmla="*/ 819150 w 4865370"/>
              <a:gd name="connsiteY4" fmla="*/ 0 h 24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370" h="240244">
                <a:moveTo>
                  <a:pt x="819150" y="0"/>
                </a:moveTo>
                <a:cubicBezTo>
                  <a:pt x="2042160" y="156210"/>
                  <a:pt x="3390900" y="201930"/>
                  <a:pt x="4861560" y="198120"/>
                </a:cubicBezTo>
                <a:lnTo>
                  <a:pt x="4865370" y="240030"/>
                </a:lnTo>
                <a:cubicBezTo>
                  <a:pt x="3144520" y="243840"/>
                  <a:pt x="1454150" y="198120"/>
                  <a:pt x="0" y="0"/>
                </a:cubicBezTo>
                <a:lnTo>
                  <a:pt x="819150" y="0"/>
                </a:lnTo>
                <a:close/>
              </a:path>
            </a:pathLst>
          </a:custGeom>
          <a:gradFill>
            <a:gsLst>
              <a:gs pos="100000">
                <a:schemeClr val="tx1">
                  <a:lumMod val="65000"/>
                  <a:lumOff val="35000"/>
                  <a:alpha val="50000"/>
                </a:schemeClr>
              </a:gs>
              <a:gs pos="0">
                <a:schemeClr val="tx1">
                  <a:lumMod val="65000"/>
                  <a:lumOff val="35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een_swoosh2"/>
          <p:cNvSpPr/>
          <p:nvPr userDrawn="1"/>
        </p:nvSpPr>
        <p:spPr>
          <a:xfrm>
            <a:off x="-1" y="1314450"/>
            <a:ext cx="10699359" cy="2771775"/>
          </a:xfrm>
          <a:custGeom>
            <a:avLst/>
            <a:gdLst>
              <a:gd name="connsiteX0" fmla="*/ 0 w 6934200"/>
              <a:gd name="connsiteY0" fmla="*/ 0 h 142405"/>
              <a:gd name="connsiteX1" fmla="*/ 6934200 w 6934200"/>
              <a:gd name="connsiteY1" fmla="*/ 0 h 142405"/>
              <a:gd name="connsiteX2" fmla="*/ 6934200 w 6934200"/>
              <a:gd name="connsiteY2" fmla="*/ 142405 h 142405"/>
              <a:gd name="connsiteX3" fmla="*/ 0 w 6934200"/>
              <a:gd name="connsiteY3" fmla="*/ 142405 h 142405"/>
              <a:gd name="connsiteX4" fmla="*/ 0 w 6934200"/>
              <a:gd name="connsiteY4" fmla="*/ 0 h 142405"/>
              <a:gd name="connsiteX0" fmla="*/ 0 w 6934200"/>
              <a:gd name="connsiteY0" fmla="*/ 0 h 142405"/>
              <a:gd name="connsiteX1" fmla="*/ 6934200 w 6934200"/>
              <a:gd name="connsiteY1" fmla="*/ 0 h 142405"/>
              <a:gd name="connsiteX2" fmla="*/ 6934200 w 6934200"/>
              <a:gd name="connsiteY2" fmla="*/ 142405 h 142405"/>
              <a:gd name="connsiteX3" fmla="*/ 518695 w 6934200"/>
              <a:gd name="connsiteY3" fmla="*/ 142405 h 142405"/>
              <a:gd name="connsiteX4" fmla="*/ 0 w 6934200"/>
              <a:gd name="connsiteY4" fmla="*/ 0 h 142405"/>
              <a:gd name="connsiteX0" fmla="*/ 0 w 7078579"/>
              <a:gd name="connsiteY0" fmla="*/ 128337 h 142405"/>
              <a:gd name="connsiteX1" fmla="*/ 7078579 w 7078579"/>
              <a:gd name="connsiteY1" fmla="*/ 0 h 142405"/>
              <a:gd name="connsiteX2" fmla="*/ 7078579 w 7078579"/>
              <a:gd name="connsiteY2" fmla="*/ 142405 h 142405"/>
              <a:gd name="connsiteX3" fmla="*/ 663074 w 7078579"/>
              <a:gd name="connsiteY3" fmla="*/ 142405 h 142405"/>
              <a:gd name="connsiteX4" fmla="*/ 0 w 7078579"/>
              <a:gd name="connsiteY4" fmla="*/ 128337 h 142405"/>
              <a:gd name="connsiteX0" fmla="*/ 0 w 7255042"/>
              <a:gd name="connsiteY0" fmla="*/ 732589 h 746657"/>
              <a:gd name="connsiteX1" fmla="*/ 7255042 w 7255042"/>
              <a:gd name="connsiteY1" fmla="*/ 0 h 746657"/>
              <a:gd name="connsiteX2" fmla="*/ 7078579 w 7255042"/>
              <a:gd name="connsiteY2" fmla="*/ 746657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77100"/>
              <a:gd name="connsiteY0" fmla="*/ 732589 h 746657"/>
              <a:gd name="connsiteX1" fmla="*/ 7255042 w 7277100"/>
              <a:gd name="connsiteY1" fmla="*/ 0 h 746657"/>
              <a:gd name="connsiteX2" fmla="*/ 7277100 w 7277100"/>
              <a:gd name="connsiteY2" fmla="*/ 174489 h 746657"/>
              <a:gd name="connsiteX3" fmla="*/ 663074 w 7277100"/>
              <a:gd name="connsiteY3" fmla="*/ 746657 h 746657"/>
              <a:gd name="connsiteX4" fmla="*/ 0 w 7277100"/>
              <a:gd name="connsiteY4" fmla="*/ 732589 h 746657"/>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57645"/>
              <a:gd name="connsiteY0" fmla="*/ 732589 h 732589"/>
              <a:gd name="connsiteX1" fmla="*/ 7255042 w 7257645"/>
              <a:gd name="connsiteY1" fmla="*/ 0 h 732589"/>
              <a:gd name="connsiteX2" fmla="*/ 7257645 w 7257645"/>
              <a:gd name="connsiteY2" fmla="*/ 174489 h 732589"/>
              <a:gd name="connsiteX3" fmla="*/ 482099 w 7257645"/>
              <a:gd name="connsiteY3" fmla="*/ 727607 h 732589"/>
              <a:gd name="connsiteX4" fmla="*/ 0 w 7257645"/>
              <a:gd name="connsiteY4" fmla="*/ 732589 h 732589"/>
              <a:gd name="connsiteX0" fmla="*/ 0 w 7257645"/>
              <a:gd name="connsiteY0" fmla="*/ 732589 h 732589"/>
              <a:gd name="connsiteX1" fmla="*/ 7255042 w 7257645"/>
              <a:gd name="connsiteY1" fmla="*/ 0 h 732589"/>
              <a:gd name="connsiteX2" fmla="*/ 7257645 w 7257645"/>
              <a:gd name="connsiteY2" fmla="*/ 155034 h 732589"/>
              <a:gd name="connsiteX3" fmla="*/ 482099 w 7257645"/>
              <a:gd name="connsiteY3" fmla="*/ 727607 h 732589"/>
              <a:gd name="connsiteX4" fmla="*/ 0 w 7257645"/>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162753"/>
              <a:gd name="connsiteY0" fmla="*/ 732589 h 732589"/>
              <a:gd name="connsiteX1" fmla="*/ 7162629 w 7162753"/>
              <a:gd name="connsiteY1" fmla="*/ 0 h 732589"/>
              <a:gd name="connsiteX2" fmla="*/ 7160369 w 7162753"/>
              <a:gd name="connsiteY2" fmla="*/ 174489 h 732589"/>
              <a:gd name="connsiteX3" fmla="*/ 389686 w 7162753"/>
              <a:gd name="connsiteY3" fmla="*/ 727607 h 732589"/>
              <a:gd name="connsiteX4" fmla="*/ 0 w 7162753"/>
              <a:gd name="connsiteY4" fmla="*/ 732589 h 732589"/>
              <a:gd name="connsiteX0" fmla="*/ 0 w 7109251"/>
              <a:gd name="connsiteY0" fmla="*/ 732589 h 732589"/>
              <a:gd name="connsiteX1" fmla="*/ 7109127 w 7109251"/>
              <a:gd name="connsiteY1" fmla="*/ 0 h 732589"/>
              <a:gd name="connsiteX2" fmla="*/ 7106867 w 7109251"/>
              <a:gd name="connsiteY2" fmla="*/ 174489 h 732589"/>
              <a:gd name="connsiteX3" fmla="*/ 336184 w 7109251"/>
              <a:gd name="connsiteY3" fmla="*/ 727607 h 732589"/>
              <a:gd name="connsiteX4" fmla="*/ 0 w 7109251"/>
              <a:gd name="connsiteY4" fmla="*/ 732589 h 732589"/>
              <a:gd name="connsiteX0" fmla="*/ 0 w 7138434"/>
              <a:gd name="connsiteY0" fmla="*/ 732589 h 732589"/>
              <a:gd name="connsiteX1" fmla="*/ 7138310 w 7138434"/>
              <a:gd name="connsiteY1" fmla="*/ 0 h 732589"/>
              <a:gd name="connsiteX2" fmla="*/ 7136050 w 7138434"/>
              <a:gd name="connsiteY2" fmla="*/ 174489 h 732589"/>
              <a:gd name="connsiteX3" fmla="*/ 365367 w 7138434"/>
              <a:gd name="connsiteY3" fmla="*/ 727607 h 732589"/>
              <a:gd name="connsiteX4" fmla="*/ 0 w 7138434"/>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080068"/>
              <a:gd name="connsiteY0" fmla="*/ 732589 h 732589"/>
              <a:gd name="connsiteX1" fmla="*/ 7079944 w 7080068"/>
              <a:gd name="connsiteY1" fmla="*/ 0 h 732589"/>
              <a:gd name="connsiteX2" fmla="*/ 7077684 w 7080068"/>
              <a:gd name="connsiteY2" fmla="*/ 174489 h 732589"/>
              <a:gd name="connsiteX3" fmla="*/ 307001 w 7080068"/>
              <a:gd name="connsiteY3" fmla="*/ 727607 h 732589"/>
              <a:gd name="connsiteX4" fmla="*/ 0 w 7080068"/>
              <a:gd name="connsiteY4" fmla="*/ 732589 h 732589"/>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47 h 727747"/>
              <a:gd name="connsiteX1" fmla="*/ 7143174 w 7143298"/>
              <a:gd name="connsiteY1" fmla="*/ 21 h 727747"/>
              <a:gd name="connsiteX2" fmla="*/ 7140914 w 7143298"/>
              <a:gd name="connsiteY2" fmla="*/ 189102 h 727747"/>
              <a:gd name="connsiteX3" fmla="*/ 370231 w 7143298"/>
              <a:gd name="connsiteY3" fmla="*/ 727628 h 727747"/>
              <a:gd name="connsiteX4" fmla="*/ 0 w 7143298"/>
              <a:gd name="connsiteY4" fmla="*/ 727747 h 727747"/>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4 h 727764"/>
              <a:gd name="connsiteX1" fmla="*/ 7143174 w 7143298"/>
              <a:gd name="connsiteY1" fmla="*/ 38 h 727764"/>
              <a:gd name="connsiteX2" fmla="*/ 7140914 w 7143298"/>
              <a:gd name="connsiteY2" fmla="*/ 189119 h 727764"/>
              <a:gd name="connsiteX3" fmla="*/ 370231 w 7143298"/>
              <a:gd name="connsiteY3" fmla="*/ 727645 h 727764"/>
              <a:gd name="connsiteX4" fmla="*/ 0 w 7143298"/>
              <a:gd name="connsiteY4" fmla="*/ 727764 h 727764"/>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32507"/>
              <a:gd name="connsiteX1" fmla="*/ 7143174 w 7143298"/>
              <a:gd name="connsiteY1" fmla="*/ 36 h 732507"/>
              <a:gd name="connsiteX2" fmla="*/ 7140914 w 7143298"/>
              <a:gd name="connsiteY2" fmla="*/ 189117 h 732507"/>
              <a:gd name="connsiteX3" fmla="*/ 302137 w 7143298"/>
              <a:gd name="connsiteY3" fmla="*/ 732507 h 732507"/>
              <a:gd name="connsiteX4" fmla="*/ 0 w 7143298"/>
              <a:gd name="connsiteY4" fmla="*/ 727762 h 732507"/>
              <a:gd name="connsiteX0" fmla="*/ 0 w 7143298"/>
              <a:gd name="connsiteY0" fmla="*/ 727762 h 737371"/>
              <a:gd name="connsiteX1" fmla="*/ 7143174 w 7143298"/>
              <a:gd name="connsiteY1" fmla="*/ 36 h 737371"/>
              <a:gd name="connsiteX2" fmla="*/ 7140914 w 7143298"/>
              <a:gd name="connsiteY2" fmla="*/ 189117 h 737371"/>
              <a:gd name="connsiteX3" fmla="*/ 253498 w 7143298"/>
              <a:gd name="connsiteY3" fmla="*/ 737371 h 737371"/>
              <a:gd name="connsiteX4" fmla="*/ 0 w 7143298"/>
              <a:gd name="connsiteY4" fmla="*/ 727762 h 737371"/>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4 h 727764"/>
              <a:gd name="connsiteX1" fmla="*/ 7143174 w 7143298"/>
              <a:gd name="connsiteY1" fmla="*/ 38 h 727764"/>
              <a:gd name="connsiteX2" fmla="*/ 7140914 w 7143298"/>
              <a:gd name="connsiteY2" fmla="*/ 189119 h 727764"/>
              <a:gd name="connsiteX3" fmla="*/ 214588 w 7143298"/>
              <a:gd name="connsiteY3" fmla="*/ 727645 h 727764"/>
              <a:gd name="connsiteX4" fmla="*/ 0 w 7143298"/>
              <a:gd name="connsiteY4" fmla="*/ 727764 h 727764"/>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1 h 727761"/>
              <a:gd name="connsiteX1" fmla="*/ 7143174 w 7143298"/>
              <a:gd name="connsiteY1" fmla="*/ 35 h 727761"/>
              <a:gd name="connsiteX2" fmla="*/ 7140914 w 7143298"/>
              <a:gd name="connsiteY2" fmla="*/ 189116 h 727761"/>
              <a:gd name="connsiteX3" fmla="*/ 214588 w 7143298"/>
              <a:gd name="connsiteY3" fmla="*/ 727642 h 727761"/>
              <a:gd name="connsiteX4" fmla="*/ 0 w 7143298"/>
              <a:gd name="connsiteY4" fmla="*/ 727761 h 727761"/>
              <a:gd name="connsiteX0" fmla="*/ 0 w 7143298"/>
              <a:gd name="connsiteY0" fmla="*/ 727760 h 727760"/>
              <a:gd name="connsiteX1" fmla="*/ 7143174 w 7143298"/>
              <a:gd name="connsiteY1" fmla="*/ 34 h 727760"/>
              <a:gd name="connsiteX2" fmla="*/ 7140914 w 7143298"/>
              <a:gd name="connsiteY2" fmla="*/ 189115 h 727760"/>
              <a:gd name="connsiteX3" fmla="*/ 214588 w 7143298"/>
              <a:gd name="connsiteY3" fmla="*/ 727641 h 727760"/>
              <a:gd name="connsiteX4" fmla="*/ 0 w 7143298"/>
              <a:gd name="connsiteY4" fmla="*/ 727760 h 727760"/>
              <a:gd name="connsiteX0" fmla="*/ 0 w 7162753"/>
              <a:gd name="connsiteY0" fmla="*/ 727760 h 727760"/>
              <a:gd name="connsiteX1" fmla="*/ 7162629 w 7162753"/>
              <a:gd name="connsiteY1" fmla="*/ 34 h 727760"/>
              <a:gd name="connsiteX2" fmla="*/ 7160369 w 7162753"/>
              <a:gd name="connsiteY2" fmla="*/ 189115 h 727760"/>
              <a:gd name="connsiteX3" fmla="*/ 234043 w 7162753"/>
              <a:gd name="connsiteY3" fmla="*/ 727641 h 727760"/>
              <a:gd name="connsiteX4" fmla="*/ 0 w 7162753"/>
              <a:gd name="connsiteY4" fmla="*/ 727760 h 727760"/>
              <a:gd name="connsiteX0" fmla="*/ 0 w 7162753"/>
              <a:gd name="connsiteY0" fmla="*/ 727757 h 727757"/>
              <a:gd name="connsiteX1" fmla="*/ 7162629 w 7162753"/>
              <a:gd name="connsiteY1" fmla="*/ 31 h 727757"/>
              <a:gd name="connsiteX2" fmla="*/ 7160369 w 7162753"/>
              <a:gd name="connsiteY2" fmla="*/ 189112 h 727757"/>
              <a:gd name="connsiteX3" fmla="*/ 234043 w 7162753"/>
              <a:gd name="connsiteY3" fmla="*/ 727638 h 727757"/>
              <a:gd name="connsiteX4" fmla="*/ 0 w 7162753"/>
              <a:gd name="connsiteY4" fmla="*/ 727757 h 727757"/>
              <a:gd name="connsiteX0" fmla="*/ 0 w 7162753"/>
              <a:gd name="connsiteY0" fmla="*/ 727758 h 727758"/>
              <a:gd name="connsiteX1" fmla="*/ 7162629 w 7162753"/>
              <a:gd name="connsiteY1" fmla="*/ 32 h 727758"/>
              <a:gd name="connsiteX2" fmla="*/ 7160369 w 7162753"/>
              <a:gd name="connsiteY2" fmla="*/ 189113 h 727758"/>
              <a:gd name="connsiteX3" fmla="*/ 234043 w 7162753"/>
              <a:gd name="connsiteY3" fmla="*/ 727639 h 727758"/>
              <a:gd name="connsiteX4" fmla="*/ 0 w 7162753"/>
              <a:gd name="connsiteY4" fmla="*/ 727758 h 727758"/>
              <a:gd name="connsiteX0" fmla="*/ 0 w 7162753"/>
              <a:gd name="connsiteY0" fmla="*/ 727758 h 727758"/>
              <a:gd name="connsiteX1" fmla="*/ 7162629 w 7162753"/>
              <a:gd name="connsiteY1" fmla="*/ 32 h 727758"/>
              <a:gd name="connsiteX2" fmla="*/ 7160369 w 7162753"/>
              <a:gd name="connsiteY2" fmla="*/ 189113 h 727758"/>
              <a:gd name="connsiteX3" fmla="*/ 214587 w 7162753"/>
              <a:gd name="connsiteY3" fmla="*/ 727639 h 727758"/>
              <a:gd name="connsiteX4" fmla="*/ 0 w 7162753"/>
              <a:gd name="connsiteY4" fmla="*/ 727758 h 727758"/>
              <a:gd name="connsiteX0" fmla="*/ 0 w 7162753"/>
              <a:gd name="connsiteY0" fmla="*/ 727758 h 737367"/>
              <a:gd name="connsiteX1" fmla="*/ 7162629 w 7162753"/>
              <a:gd name="connsiteY1" fmla="*/ 32 h 737367"/>
              <a:gd name="connsiteX2" fmla="*/ 7160369 w 7162753"/>
              <a:gd name="connsiteY2" fmla="*/ 189113 h 737367"/>
              <a:gd name="connsiteX3" fmla="*/ 204860 w 7162753"/>
              <a:gd name="connsiteY3" fmla="*/ 737367 h 737367"/>
              <a:gd name="connsiteX4" fmla="*/ 0 w 7162753"/>
              <a:gd name="connsiteY4" fmla="*/ 727758 h 737367"/>
              <a:gd name="connsiteX0" fmla="*/ 0 w 7177345"/>
              <a:gd name="connsiteY0" fmla="*/ 732622 h 737367"/>
              <a:gd name="connsiteX1" fmla="*/ 7177221 w 7177345"/>
              <a:gd name="connsiteY1" fmla="*/ 32 h 737367"/>
              <a:gd name="connsiteX2" fmla="*/ 7174961 w 7177345"/>
              <a:gd name="connsiteY2" fmla="*/ 189113 h 737367"/>
              <a:gd name="connsiteX3" fmla="*/ 219452 w 7177345"/>
              <a:gd name="connsiteY3" fmla="*/ 737367 h 737367"/>
              <a:gd name="connsiteX4" fmla="*/ 0 w 7177345"/>
              <a:gd name="connsiteY4" fmla="*/ 732622 h 737367"/>
              <a:gd name="connsiteX0" fmla="*/ 0 w 7174961"/>
              <a:gd name="connsiteY0" fmla="*/ 732622 h 737367"/>
              <a:gd name="connsiteX1" fmla="*/ 7172458 w 7174961"/>
              <a:gd name="connsiteY1" fmla="*/ 32 h 737367"/>
              <a:gd name="connsiteX2" fmla="*/ 7174961 w 7174961"/>
              <a:gd name="connsiteY2" fmla="*/ 189113 h 737367"/>
              <a:gd name="connsiteX3" fmla="*/ 219452 w 7174961"/>
              <a:gd name="connsiteY3" fmla="*/ 737367 h 737367"/>
              <a:gd name="connsiteX4" fmla="*/ 0 w 7174961"/>
              <a:gd name="connsiteY4" fmla="*/ 732622 h 73736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961" h="737907">
                <a:moveTo>
                  <a:pt x="0" y="733162"/>
                </a:moveTo>
                <a:cubicBezTo>
                  <a:pt x="1095952" y="416492"/>
                  <a:pt x="4100538" y="-17945"/>
                  <a:pt x="7172458" y="572"/>
                </a:cubicBezTo>
                <a:cubicBezTo>
                  <a:pt x="7173326" y="58735"/>
                  <a:pt x="7174093" y="131490"/>
                  <a:pt x="7174961" y="189653"/>
                </a:cubicBezTo>
                <a:cubicBezTo>
                  <a:pt x="4459043" y="174203"/>
                  <a:pt x="1878094" y="368305"/>
                  <a:pt x="219452" y="737907"/>
                </a:cubicBezTo>
                <a:lnTo>
                  <a:pt x="0" y="733162"/>
                </a:lnTo>
                <a:close/>
              </a:path>
            </a:pathLst>
          </a:custGeom>
          <a:gradFill>
            <a:gsLst>
              <a:gs pos="100000">
                <a:schemeClr val="tx1">
                  <a:lumMod val="50000"/>
                  <a:lumOff val="50000"/>
                  <a:alpha val="0"/>
                </a:schemeClr>
              </a:gs>
              <a:gs pos="0">
                <a:schemeClr val="tx1">
                  <a:lumMod val="50000"/>
                  <a:lumOff val="50000"/>
                  <a:alpha val="5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een_swoosh1"/>
          <p:cNvSpPr/>
          <p:nvPr userDrawn="1"/>
        </p:nvSpPr>
        <p:spPr>
          <a:xfrm>
            <a:off x="-1" y="2514600"/>
            <a:ext cx="9319146" cy="1543050"/>
          </a:xfrm>
          <a:custGeom>
            <a:avLst/>
            <a:gdLst>
              <a:gd name="connsiteX0" fmla="*/ 0 w 8534400"/>
              <a:gd name="connsiteY0" fmla="*/ 0 h 304800"/>
              <a:gd name="connsiteX1" fmla="*/ 8534400 w 8534400"/>
              <a:gd name="connsiteY1" fmla="*/ 0 h 304800"/>
              <a:gd name="connsiteX2" fmla="*/ 8534400 w 8534400"/>
              <a:gd name="connsiteY2" fmla="*/ 304800 h 304800"/>
              <a:gd name="connsiteX3" fmla="*/ 0 w 8534400"/>
              <a:gd name="connsiteY3" fmla="*/ 304800 h 304800"/>
              <a:gd name="connsiteX4" fmla="*/ 0 w 8534400"/>
              <a:gd name="connsiteY4" fmla="*/ 0 h 304800"/>
              <a:gd name="connsiteX0" fmla="*/ 0 w 8553450"/>
              <a:gd name="connsiteY0" fmla="*/ 0 h 581025"/>
              <a:gd name="connsiteX1" fmla="*/ 8553450 w 8553450"/>
              <a:gd name="connsiteY1" fmla="*/ 276225 h 581025"/>
              <a:gd name="connsiteX2" fmla="*/ 8553450 w 8553450"/>
              <a:gd name="connsiteY2" fmla="*/ 581025 h 581025"/>
              <a:gd name="connsiteX3" fmla="*/ 19050 w 8553450"/>
              <a:gd name="connsiteY3" fmla="*/ 581025 h 581025"/>
              <a:gd name="connsiteX4" fmla="*/ 0 w 8553450"/>
              <a:gd name="connsiteY4" fmla="*/ 0 h 581025"/>
              <a:gd name="connsiteX0" fmla="*/ 0 w 9886950"/>
              <a:gd name="connsiteY0" fmla="*/ 0 h 581025"/>
              <a:gd name="connsiteX1" fmla="*/ 9886950 w 9886950"/>
              <a:gd name="connsiteY1" fmla="*/ 304800 h 581025"/>
              <a:gd name="connsiteX2" fmla="*/ 8553450 w 9886950"/>
              <a:gd name="connsiteY2" fmla="*/ 581025 h 581025"/>
              <a:gd name="connsiteX3" fmla="*/ 19050 w 9886950"/>
              <a:gd name="connsiteY3" fmla="*/ 581025 h 581025"/>
              <a:gd name="connsiteX4" fmla="*/ 0 w 9886950"/>
              <a:gd name="connsiteY4" fmla="*/ 0 h 581025"/>
              <a:gd name="connsiteX0" fmla="*/ 0 w 9886950"/>
              <a:gd name="connsiteY0" fmla="*/ 0 h 581025"/>
              <a:gd name="connsiteX1" fmla="*/ 9886950 w 9886950"/>
              <a:gd name="connsiteY1" fmla="*/ 304800 h 581025"/>
              <a:gd name="connsiteX2" fmla="*/ 9858375 w 9886950"/>
              <a:gd name="connsiteY2" fmla="*/ 447675 h 581025"/>
              <a:gd name="connsiteX3" fmla="*/ 19050 w 9886950"/>
              <a:gd name="connsiteY3" fmla="*/ 581025 h 581025"/>
              <a:gd name="connsiteX4" fmla="*/ 0 w 9886950"/>
              <a:gd name="connsiteY4" fmla="*/ 0 h 581025"/>
              <a:gd name="connsiteX0" fmla="*/ 9525 w 9896475"/>
              <a:gd name="connsiteY0" fmla="*/ 0 h 447675"/>
              <a:gd name="connsiteX1" fmla="*/ 9896475 w 9896475"/>
              <a:gd name="connsiteY1" fmla="*/ 304800 h 447675"/>
              <a:gd name="connsiteX2" fmla="*/ 9867900 w 9896475"/>
              <a:gd name="connsiteY2" fmla="*/ 447675 h 447675"/>
              <a:gd name="connsiteX3" fmla="*/ 0 w 9896475"/>
              <a:gd name="connsiteY3" fmla="*/ 200025 h 447675"/>
              <a:gd name="connsiteX4" fmla="*/ 9525 w 9896475"/>
              <a:gd name="connsiteY4" fmla="*/ 0 h 447675"/>
              <a:gd name="connsiteX0" fmla="*/ 9525 w 9896475"/>
              <a:gd name="connsiteY0" fmla="*/ 0 h 447675"/>
              <a:gd name="connsiteX1" fmla="*/ 9896475 w 9896475"/>
              <a:gd name="connsiteY1" fmla="*/ 304800 h 447675"/>
              <a:gd name="connsiteX2" fmla="*/ 9867900 w 9896475"/>
              <a:gd name="connsiteY2" fmla="*/ 447675 h 447675"/>
              <a:gd name="connsiteX3" fmla="*/ 0 w 9896475"/>
              <a:gd name="connsiteY3" fmla="*/ 285750 h 447675"/>
              <a:gd name="connsiteX4" fmla="*/ 9525 w 9896475"/>
              <a:gd name="connsiteY4" fmla="*/ 0 h 447675"/>
              <a:gd name="connsiteX0" fmla="*/ 9525 w 9896475"/>
              <a:gd name="connsiteY0" fmla="*/ 0 h 862335"/>
              <a:gd name="connsiteX1" fmla="*/ 9896475 w 9896475"/>
              <a:gd name="connsiteY1" fmla="*/ 304800 h 862335"/>
              <a:gd name="connsiteX2" fmla="*/ 9867900 w 9896475"/>
              <a:gd name="connsiteY2" fmla="*/ 447675 h 862335"/>
              <a:gd name="connsiteX3" fmla="*/ 0 w 9896475"/>
              <a:gd name="connsiteY3" fmla="*/ 285750 h 862335"/>
              <a:gd name="connsiteX4" fmla="*/ 9525 w 9896475"/>
              <a:gd name="connsiteY4" fmla="*/ 0 h 862335"/>
              <a:gd name="connsiteX0" fmla="*/ 9525 w 9896475"/>
              <a:gd name="connsiteY0" fmla="*/ 0 h 1438275"/>
              <a:gd name="connsiteX1" fmla="*/ 9896475 w 9896475"/>
              <a:gd name="connsiteY1" fmla="*/ 304800 h 1438275"/>
              <a:gd name="connsiteX2" fmla="*/ 9744075 w 9896475"/>
              <a:gd name="connsiteY2" fmla="*/ 1438275 h 1438275"/>
              <a:gd name="connsiteX3" fmla="*/ 0 w 9896475"/>
              <a:gd name="connsiteY3" fmla="*/ 285750 h 1438275"/>
              <a:gd name="connsiteX4" fmla="*/ 9525 w 98964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19075 h 1438275"/>
              <a:gd name="connsiteX4" fmla="*/ 9525 w 9744075"/>
              <a:gd name="connsiteY4" fmla="*/ 0 h 1438275"/>
              <a:gd name="connsiteX0" fmla="*/ 38100 w 9744075"/>
              <a:gd name="connsiteY0" fmla="*/ 0 h 1457325"/>
              <a:gd name="connsiteX1" fmla="*/ 9734550 w 9744075"/>
              <a:gd name="connsiteY1" fmla="*/ 1323975 h 1457325"/>
              <a:gd name="connsiteX2" fmla="*/ 9744075 w 9744075"/>
              <a:gd name="connsiteY2" fmla="*/ 1457325 h 1457325"/>
              <a:gd name="connsiteX3" fmla="*/ 0 w 9744075"/>
              <a:gd name="connsiteY3" fmla="*/ 238125 h 1457325"/>
              <a:gd name="connsiteX4" fmla="*/ 38100 w 9744075"/>
              <a:gd name="connsiteY4" fmla="*/ 0 h 1457325"/>
              <a:gd name="connsiteX0" fmla="*/ 0 w 9705975"/>
              <a:gd name="connsiteY0" fmla="*/ 0 h 1457325"/>
              <a:gd name="connsiteX1" fmla="*/ 9696450 w 9705975"/>
              <a:gd name="connsiteY1" fmla="*/ 1323975 h 1457325"/>
              <a:gd name="connsiteX2" fmla="*/ 9705975 w 9705975"/>
              <a:gd name="connsiteY2" fmla="*/ 1457325 h 1457325"/>
              <a:gd name="connsiteX3" fmla="*/ 490538 w 9705975"/>
              <a:gd name="connsiteY3" fmla="*/ 376237 h 1457325"/>
              <a:gd name="connsiteX4" fmla="*/ 0 w 9705975"/>
              <a:gd name="connsiteY4" fmla="*/ 0 h 1457325"/>
              <a:gd name="connsiteX0" fmla="*/ 0 w 9220200"/>
              <a:gd name="connsiteY0" fmla="*/ 0 h 1333500"/>
              <a:gd name="connsiteX1" fmla="*/ 9210675 w 9220200"/>
              <a:gd name="connsiteY1" fmla="*/ 1200150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9210675 w 9220200"/>
              <a:gd name="connsiteY1" fmla="*/ 1200150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5795963 w 9220200"/>
              <a:gd name="connsiteY1" fmla="*/ 1138238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5795963 w 9220200"/>
              <a:gd name="connsiteY1" fmla="*/ 1138238 h 1333500"/>
              <a:gd name="connsiteX2" fmla="*/ 9220200 w 9220200"/>
              <a:gd name="connsiteY2" fmla="*/ 1333500 h 1333500"/>
              <a:gd name="connsiteX3" fmla="*/ 4763 w 9220200"/>
              <a:gd name="connsiteY3" fmla="*/ 252412 h 1333500"/>
              <a:gd name="connsiteX4" fmla="*/ 0 w 9220200"/>
              <a:gd name="connsiteY4" fmla="*/ 0 h 1333500"/>
              <a:gd name="connsiteX0" fmla="*/ 0 w 5795963"/>
              <a:gd name="connsiteY0" fmla="*/ 0 h 1164315"/>
              <a:gd name="connsiteX1" fmla="*/ 5795963 w 5795963"/>
              <a:gd name="connsiteY1" fmla="*/ 1138238 h 1164315"/>
              <a:gd name="connsiteX2" fmla="*/ 5238750 w 5795963"/>
              <a:gd name="connsiteY2" fmla="*/ 1147763 h 1164315"/>
              <a:gd name="connsiteX3" fmla="*/ 4763 w 5795963"/>
              <a:gd name="connsiteY3" fmla="*/ 252412 h 1164315"/>
              <a:gd name="connsiteX4" fmla="*/ 0 w 5795963"/>
              <a:gd name="connsiteY4" fmla="*/ 0 h 1164315"/>
              <a:gd name="connsiteX0" fmla="*/ 0 w 5795963"/>
              <a:gd name="connsiteY0" fmla="*/ 0 h 1162204"/>
              <a:gd name="connsiteX1" fmla="*/ 5795963 w 5795963"/>
              <a:gd name="connsiteY1" fmla="*/ 1138238 h 1162204"/>
              <a:gd name="connsiteX2" fmla="*/ 5238750 w 5795963"/>
              <a:gd name="connsiteY2" fmla="*/ 1147763 h 1162204"/>
              <a:gd name="connsiteX3" fmla="*/ 4763 w 5795963"/>
              <a:gd name="connsiteY3" fmla="*/ 252412 h 1162204"/>
              <a:gd name="connsiteX4" fmla="*/ 0 w 5795963"/>
              <a:gd name="connsiteY4" fmla="*/ 0 h 1162204"/>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691188"/>
              <a:gd name="connsiteY0" fmla="*/ 0 h 1147763"/>
              <a:gd name="connsiteX1" fmla="*/ 5691188 w 5691188"/>
              <a:gd name="connsiteY1" fmla="*/ 1138238 h 1147763"/>
              <a:gd name="connsiteX2" fmla="*/ 5238750 w 5691188"/>
              <a:gd name="connsiteY2" fmla="*/ 1147763 h 1147763"/>
              <a:gd name="connsiteX3" fmla="*/ 4763 w 5691188"/>
              <a:gd name="connsiteY3" fmla="*/ 252412 h 1147763"/>
              <a:gd name="connsiteX4" fmla="*/ 0 w 5691188"/>
              <a:gd name="connsiteY4" fmla="*/ 0 h 1147763"/>
              <a:gd name="connsiteX0" fmla="*/ 0 w 5698331"/>
              <a:gd name="connsiteY0" fmla="*/ 0 h 1150144"/>
              <a:gd name="connsiteX1" fmla="*/ 5698331 w 5698331"/>
              <a:gd name="connsiteY1" fmla="*/ 1150144 h 1150144"/>
              <a:gd name="connsiteX2" fmla="*/ 5238750 w 5698331"/>
              <a:gd name="connsiteY2" fmla="*/ 1147763 h 1150144"/>
              <a:gd name="connsiteX3" fmla="*/ 4763 w 5698331"/>
              <a:gd name="connsiteY3" fmla="*/ 252412 h 1150144"/>
              <a:gd name="connsiteX4" fmla="*/ 0 w 5698331"/>
              <a:gd name="connsiteY4" fmla="*/ 0 h 1150144"/>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17906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54646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913227"/>
              <a:gd name="connsiteY0" fmla="*/ 0 h 1149155"/>
              <a:gd name="connsiteX1" fmla="*/ 5913227 w 5913227"/>
              <a:gd name="connsiteY1" fmla="*/ 1149155 h 1149155"/>
              <a:gd name="connsiteX2" fmla="*/ 5256002 w 5913227"/>
              <a:gd name="connsiteY2" fmla="*/ 1142012 h 1149155"/>
              <a:gd name="connsiteX3" fmla="*/ 27766 w 5913227"/>
              <a:gd name="connsiteY3" fmla="*/ 183400 h 1149155"/>
              <a:gd name="connsiteX4" fmla="*/ 0 w 5913227"/>
              <a:gd name="connsiteY4" fmla="*/ 0 h 1149155"/>
              <a:gd name="connsiteX0" fmla="*/ 0 w 5890223"/>
              <a:gd name="connsiteY0" fmla="*/ 0 h 1126151"/>
              <a:gd name="connsiteX1" fmla="*/ 5890223 w 5890223"/>
              <a:gd name="connsiteY1" fmla="*/ 1126151 h 1126151"/>
              <a:gd name="connsiteX2" fmla="*/ 5232998 w 5890223"/>
              <a:gd name="connsiteY2" fmla="*/ 1119008 h 1126151"/>
              <a:gd name="connsiteX3" fmla="*/ 4762 w 5890223"/>
              <a:gd name="connsiteY3" fmla="*/ 160396 h 1126151"/>
              <a:gd name="connsiteX4" fmla="*/ 0 w 5890223"/>
              <a:gd name="connsiteY4" fmla="*/ 0 h 1126151"/>
              <a:gd name="connsiteX0" fmla="*/ 1357 w 5885829"/>
              <a:gd name="connsiteY0" fmla="*/ 0 h 1143404"/>
              <a:gd name="connsiteX1" fmla="*/ 5885829 w 5885829"/>
              <a:gd name="connsiteY1" fmla="*/ 1143404 h 1143404"/>
              <a:gd name="connsiteX2" fmla="*/ 5228604 w 5885829"/>
              <a:gd name="connsiteY2" fmla="*/ 1136261 h 1143404"/>
              <a:gd name="connsiteX3" fmla="*/ 368 w 5885829"/>
              <a:gd name="connsiteY3" fmla="*/ 177649 h 1143404"/>
              <a:gd name="connsiteX4" fmla="*/ 1357 w 5885829"/>
              <a:gd name="connsiteY4" fmla="*/ 0 h 1143404"/>
              <a:gd name="connsiteX0" fmla="*/ 989 w 5885461"/>
              <a:gd name="connsiteY0" fmla="*/ 0 h 1143404"/>
              <a:gd name="connsiteX1" fmla="*/ 5885461 w 5885461"/>
              <a:gd name="connsiteY1" fmla="*/ 1143404 h 1143404"/>
              <a:gd name="connsiteX2" fmla="*/ 5228236 w 5885461"/>
              <a:gd name="connsiteY2" fmla="*/ 1136261 h 1143404"/>
              <a:gd name="connsiteX3" fmla="*/ 0 w 5885461"/>
              <a:gd name="connsiteY3" fmla="*/ 177649 h 1143404"/>
              <a:gd name="connsiteX4" fmla="*/ 989 w 5885461"/>
              <a:gd name="connsiteY4" fmla="*/ 0 h 1143404"/>
              <a:gd name="connsiteX0" fmla="*/ 989 w 5885461"/>
              <a:gd name="connsiteY0" fmla="*/ 0 h 1143404"/>
              <a:gd name="connsiteX1" fmla="*/ 5885461 w 5885461"/>
              <a:gd name="connsiteY1" fmla="*/ 1143404 h 1143404"/>
              <a:gd name="connsiteX2" fmla="*/ 5228236 w 5885461"/>
              <a:gd name="connsiteY2" fmla="*/ 1136261 h 1143404"/>
              <a:gd name="connsiteX3" fmla="*/ 0 w 5885461"/>
              <a:gd name="connsiteY3" fmla="*/ 177649 h 1143404"/>
              <a:gd name="connsiteX4" fmla="*/ 989 w 5885461"/>
              <a:gd name="connsiteY4" fmla="*/ 0 h 1143404"/>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42732"/>
              <a:gd name="connsiteY0" fmla="*/ 0 h 1157647"/>
              <a:gd name="connsiteX1" fmla="*/ 5842732 w 5842732"/>
              <a:gd name="connsiteY1" fmla="*/ 1157647 h 1157647"/>
              <a:gd name="connsiteX2" fmla="*/ 5157020 w 5842732"/>
              <a:gd name="connsiteY2" fmla="*/ 1150504 h 1157647"/>
              <a:gd name="connsiteX3" fmla="*/ 0 w 5842732"/>
              <a:gd name="connsiteY3" fmla="*/ 183346 h 1157647"/>
              <a:gd name="connsiteX4" fmla="*/ 989 w 5842732"/>
              <a:gd name="connsiteY4" fmla="*/ 0 h 1157647"/>
              <a:gd name="connsiteX0" fmla="*/ 989 w 5831338"/>
              <a:gd name="connsiteY0" fmla="*/ 0 h 1154798"/>
              <a:gd name="connsiteX1" fmla="*/ 5831338 w 5831338"/>
              <a:gd name="connsiteY1" fmla="*/ 1154798 h 1154798"/>
              <a:gd name="connsiteX2" fmla="*/ 5157020 w 5831338"/>
              <a:gd name="connsiteY2" fmla="*/ 1150504 h 1154798"/>
              <a:gd name="connsiteX3" fmla="*/ 0 w 5831338"/>
              <a:gd name="connsiteY3" fmla="*/ 183346 h 1154798"/>
              <a:gd name="connsiteX4" fmla="*/ 989 w 5831338"/>
              <a:gd name="connsiteY4" fmla="*/ 0 h 1154798"/>
              <a:gd name="connsiteX0" fmla="*/ 989 w 5819943"/>
              <a:gd name="connsiteY0" fmla="*/ 0 h 1154798"/>
              <a:gd name="connsiteX1" fmla="*/ 5819943 w 5819943"/>
              <a:gd name="connsiteY1" fmla="*/ 1154798 h 1154798"/>
              <a:gd name="connsiteX2" fmla="*/ 5157020 w 5819943"/>
              <a:gd name="connsiteY2" fmla="*/ 1150504 h 1154798"/>
              <a:gd name="connsiteX3" fmla="*/ 0 w 5819943"/>
              <a:gd name="connsiteY3" fmla="*/ 183346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83346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943" h="1154798">
                <a:moveTo>
                  <a:pt x="989" y="0"/>
                </a:moveTo>
                <a:cubicBezTo>
                  <a:pt x="2425034" y="671326"/>
                  <a:pt x="4501286" y="1016249"/>
                  <a:pt x="5819943" y="1154798"/>
                </a:cubicBezTo>
                <a:lnTo>
                  <a:pt x="5159868" y="1153352"/>
                </a:lnTo>
                <a:cubicBezTo>
                  <a:pt x="4499847" y="1078683"/>
                  <a:pt x="3114884" y="951014"/>
                  <a:pt x="0" y="197937"/>
                </a:cubicBezTo>
                <a:cubicBezTo>
                  <a:pt x="1260" y="108103"/>
                  <a:pt x="-272" y="84137"/>
                  <a:pt x="989" y="0"/>
                </a:cubicBezTo>
                <a:close/>
              </a:path>
            </a:pathLst>
          </a:custGeom>
          <a:gradFill>
            <a:gsLst>
              <a:gs pos="100000">
                <a:schemeClr val="bg1">
                  <a:lumMod val="65000"/>
                  <a:alpha val="37000"/>
                </a:schemeClr>
              </a:gs>
              <a:gs pos="0">
                <a:schemeClr val="tx1">
                  <a:lumMod val="50000"/>
                  <a:lumOff val="50000"/>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00"/>
                                        <p:tgtEl>
                                          <p:spTgt spid="5"/>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700"/>
                                        <p:tgtEl>
                                          <p:spTgt spid="4"/>
                                        </p:tgtEl>
                                      </p:cBhvr>
                                    </p:animEffect>
                                  </p:childTnLst>
                                </p:cTn>
                              </p:par>
                              <p:par>
                                <p:cTn id="11" presetID="22" presetClass="entr" presetSubtype="4"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432"/>
            <a:ext cx="9144000" cy="321469"/>
          </a:xfrm>
        </p:spPr>
        <p:txBody>
          <a:bodyPr/>
          <a:lstStyle/>
          <a:p>
            <a:r>
              <a:rPr lang="en-US" smtClean="0"/>
              <a:t>Click to edit Master title style</a:t>
            </a:r>
            <a:endParaRPr lang="en-US"/>
          </a:p>
        </p:txBody>
      </p:sp>
      <p:sp>
        <p:nvSpPr>
          <p:cNvPr id="3" name="Content Placeholder 2"/>
          <p:cNvSpPr>
            <a:spLocks noGrp="1"/>
          </p:cNvSpPr>
          <p:nvPr>
            <p:ph idx="1"/>
          </p:nvPr>
        </p:nvSpPr>
        <p:spPr>
          <a:xfrm>
            <a:off x="0" y="457200"/>
            <a:ext cx="8915400" cy="3429000"/>
          </a:xfrm>
        </p:spPr>
        <p:txBody>
          <a:bodyPr>
            <a:normAutofit/>
          </a:bodyPr>
          <a:lstStyle>
            <a:lvl1pPr marL="171450" indent="-171450">
              <a:buFont typeface="Arial" pitchFamily="34" charset="0"/>
              <a:buChar char="•"/>
              <a:defRPr sz="2400">
                <a:solidFill>
                  <a:schemeClr val="bg1"/>
                </a:solidFill>
              </a:defRPr>
            </a:lvl1pPr>
            <a:lvl2pPr marL="628650" indent="-171450">
              <a:buFont typeface="Arial" pitchFamily="34" charset="0"/>
              <a:buChar char="•"/>
              <a:defRPr sz="2000">
                <a:solidFill>
                  <a:schemeClr val="bg1"/>
                </a:solidFill>
              </a:defRPr>
            </a:lvl2pPr>
            <a:lvl3pPr marL="1085850" indent="-171450">
              <a:buFont typeface="Arial" pitchFamily="34" charset="0"/>
              <a:buChar char="•"/>
              <a:defRPr sz="1800">
                <a:solidFill>
                  <a:schemeClr val="bg1"/>
                </a:solidFill>
              </a:defRPr>
            </a:lvl3pPr>
            <a:lvl4pPr marL="1543050" indent="-171450">
              <a:buFont typeface="Arial" pitchFamily="34" charset="0"/>
              <a:buChar char="•"/>
              <a:defRPr sz="1600">
                <a:solidFill>
                  <a:schemeClr val="bg1"/>
                </a:solidFill>
              </a:defRPr>
            </a:lvl4pPr>
            <a:lvl5pPr marL="2000250" indent="-171450">
              <a:buFont typeface="Arial" pitchFamily="34" charset="0"/>
              <a:buChar cha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36246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6" name="bottom_dark_box"/>
          <p:cNvSpPr/>
          <p:nvPr userDrawn="1"/>
        </p:nvSpPr>
        <p:spPr>
          <a:xfrm>
            <a:off x="0" y="348853"/>
            <a:ext cx="9144000" cy="108347"/>
          </a:xfrm>
          <a:prstGeom prst="rect">
            <a:avLst/>
          </a:prstGeom>
          <a:gradFill>
            <a:gsLst>
              <a:gs pos="100000">
                <a:srgbClr val="2E2E2E"/>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48263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0" y="-22622"/>
            <a:ext cx="9144000" cy="3655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083668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42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685800"/>
            <a:ext cx="35052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685800"/>
            <a:ext cx="36576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14053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42900"/>
          </a:xfrm>
        </p:spPr>
        <p:txBody>
          <a:bodyPr anchor="ctr" anchorCtr="0"/>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571500"/>
            <a:ext cx="8839200" cy="3429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green_swoosh3"/>
          <p:cNvSpPr/>
          <p:nvPr userDrawn="1"/>
        </p:nvSpPr>
        <p:spPr>
          <a:xfrm>
            <a:off x="3200401" y="457200"/>
            <a:ext cx="5960744" cy="685800"/>
          </a:xfrm>
          <a:custGeom>
            <a:avLst/>
            <a:gdLst>
              <a:gd name="connsiteX0" fmla="*/ 0 w 4419600"/>
              <a:gd name="connsiteY0" fmla="*/ 0 h 152400"/>
              <a:gd name="connsiteX1" fmla="*/ 4419600 w 4419600"/>
              <a:gd name="connsiteY1" fmla="*/ 0 h 152400"/>
              <a:gd name="connsiteX2" fmla="*/ 4419600 w 4419600"/>
              <a:gd name="connsiteY2" fmla="*/ 152400 h 152400"/>
              <a:gd name="connsiteX3" fmla="*/ 0 w 4419600"/>
              <a:gd name="connsiteY3" fmla="*/ 152400 h 152400"/>
              <a:gd name="connsiteX4" fmla="*/ 0 w 4419600"/>
              <a:gd name="connsiteY4" fmla="*/ 0 h 152400"/>
              <a:gd name="connsiteX0" fmla="*/ 586740 w 4419600"/>
              <a:gd name="connsiteY0" fmla="*/ 0 h 262890"/>
              <a:gd name="connsiteX1" fmla="*/ 4419600 w 4419600"/>
              <a:gd name="connsiteY1" fmla="*/ 110490 h 262890"/>
              <a:gd name="connsiteX2" fmla="*/ 4419600 w 4419600"/>
              <a:gd name="connsiteY2" fmla="*/ 262890 h 262890"/>
              <a:gd name="connsiteX3" fmla="*/ 0 w 4419600"/>
              <a:gd name="connsiteY3" fmla="*/ 262890 h 262890"/>
              <a:gd name="connsiteX4" fmla="*/ 586740 w 441960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3058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30580 w 4869180"/>
              <a:gd name="connsiteY4" fmla="*/ 0 h 247650"/>
              <a:gd name="connsiteX0" fmla="*/ 63246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63246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5370"/>
              <a:gd name="connsiteY0" fmla="*/ 0 h 236220"/>
              <a:gd name="connsiteX1" fmla="*/ 4861560 w 4865370"/>
              <a:gd name="connsiteY1" fmla="*/ 194310 h 236220"/>
              <a:gd name="connsiteX2" fmla="*/ 4865370 w 4865370"/>
              <a:gd name="connsiteY2" fmla="*/ 236220 h 236220"/>
              <a:gd name="connsiteX3" fmla="*/ 0 w 4865370"/>
              <a:gd name="connsiteY3" fmla="*/ 0 h 236220"/>
              <a:gd name="connsiteX4" fmla="*/ 819150 w 4865370"/>
              <a:gd name="connsiteY4" fmla="*/ 0 h 236220"/>
              <a:gd name="connsiteX0" fmla="*/ 819150 w 4865370"/>
              <a:gd name="connsiteY0" fmla="*/ 0 h 240030"/>
              <a:gd name="connsiteX1" fmla="*/ 4861560 w 4865370"/>
              <a:gd name="connsiteY1" fmla="*/ 19431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030"/>
              <a:gd name="connsiteX1" fmla="*/ 4861560 w 4865370"/>
              <a:gd name="connsiteY1" fmla="*/ 19812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244"/>
              <a:gd name="connsiteX1" fmla="*/ 4861560 w 4865370"/>
              <a:gd name="connsiteY1" fmla="*/ 198120 h 240244"/>
              <a:gd name="connsiteX2" fmla="*/ 4865370 w 4865370"/>
              <a:gd name="connsiteY2" fmla="*/ 240030 h 240244"/>
              <a:gd name="connsiteX3" fmla="*/ 0 w 4865370"/>
              <a:gd name="connsiteY3" fmla="*/ 0 h 240244"/>
              <a:gd name="connsiteX4" fmla="*/ 819150 w 4865370"/>
              <a:gd name="connsiteY4" fmla="*/ 0 h 24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370" h="240244">
                <a:moveTo>
                  <a:pt x="819150" y="0"/>
                </a:moveTo>
                <a:cubicBezTo>
                  <a:pt x="2042160" y="156210"/>
                  <a:pt x="3390900" y="201930"/>
                  <a:pt x="4861560" y="198120"/>
                </a:cubicBezTo>
                <a:lnTo>
                  <a:pt x="4865370" y="240030"/>
                </a:lnTo>
                <a:cubicBezTo>
                  <a:pt x="3144520" y="243840"/>
                  <a:pt x="1454150" y="198120"/>
                  <a:pt x="0" y="0"/>
                </a:cubicBezTo>
                <a:lnTo>
                  <a:pt x="819150" y="0"/>
                </a:lnTo>
                <a:close/>
              </a:path>
            </a:pathLst>
          </a:custGeom>
          <a:gradFill>
            <a:gsLst>
              <a:gs pos="100000">
                <a:schemeClr val="tx1">
                  <a:lumMod val="65000"/>
                  <a:lumOff val="35000"/>
                  <a:alpha val="50000"/>
                </a:schemeClr>
              </a:gs>
              <a:gs pos="0">
                <a:schemeClr val="tx1">
                  <a:lumMod val="65000"/>
                  <a:lumOff val="35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een_swoosh2"/>
          <p:cNvSpPr/>
          <p:nvPr userDrawn="1"/>
        </p:nvSpPr>
        <p:spPr>
          <a:xfrm>
            <a:off x="-1" y="1314450"/>
            <a:ext cx="10699359" cy="2771775"/>
          </a:xfrm>
          <a:custGeom>
            <a:avLst/>
            <a:gdLst>
              <a:gd name="connsiteX0" fmla="*/ 0 w 6934200"/>
              <a:gd name="connsiteY0" fmla="*/ 0 h 142405"/>
              <a:gd name="connsiteX1" fmla="*/ 6934200 w 6934200"/>
              <a:gd name="connsiteY1" fmla="*/ 0 h 142405"/>
              <a:gd name="connsiteX2" fmla="*/ 6934200 w 6934200"/>
              <a:gd name="connsiteY2" fmla="*/ 142405 h 142405"/>
              <a:gd name="connsiteX3" fmla="*/ 0 w 6934200"/>
              <a:gd name="connsiteY3" fmla="*/ 142405 h 142405"/>
              <a:gd name="connsiteX4" fmla="*/ 0 w 6934200"/>
              <a:gd name="connsiteY4" fmla="*/ 0 h 142405"/>
              <a:gd name="connsiteX0" fmla="*/ 0 w 6934200"/>
              <a:gd name="connsiteY0" fmla="*/ 0 h 142405"/>
              <a:gd name="connsiteX1" fmla="*/ 6934200 w 6934200"/>
              <a:gd name="connsiteY1" fmla="*/ 0 h 142405"/>
              <a:gd name="connsiteX2" fmla="*/ 6934200 w 6934200"/>
              <a:gd name="connsiteY2" fmla="*/ 142405 h 142405"/>
              <a:gd name="connsiteX3" fmla="*/ 518695 w 6934200"/>
              <a:gd name="connsiteY3" fmla="*/ 142405 h 142405"/>
              <a:gd name="connsiteX4" fmla="*/ 0 w 6934200"/>
              <a:gd name="connsiteY4" fmla="*/ 0 h 142405"/>
              <a:gd name="connsiteX0" fmla="*/ 0 w 7078579"/>
              <a:gd name="connsiteY0" fmla="*/ 128337 h 142405"/>
              <a:gd name="connsiteX1" fmla="*/ 7078579 w 7078579"/>
              <a:gd name="connsiteY1" fmla="*/ 0 h 142405"/>
              <a:gd name="connsiteX2" fmla="*/ 7078579 w 7078579"/>
              <a:gd name="connsiteY2" fmla="*/ 142405 h 142405"/>
              <a:gd name="connsiteX3" fmla="*/ 663074 w 7078579"/>
              <a:gd name="connsiteY3" fmla="*/ 142405 h 142405"/>
              <a:gd name="connsiteX4" fmla="*/ 0 w 7078579"/>
              <a:gd name="connsiteY4" fmla="*/ 128337 h 142405"/>
              <a:gd name="connsiteX0" fmla="*/ 0 w 7255042"/>
              <a:gd name="connsiteY0" fmla="*/ 732589 h 746657"/>
              <a:gd name="connsiteX1" fmla="*/ 7255042 w 7255042"/>
              <a:gd name="connsiteY1" fmla="*/ 0 h 746657"/>
              <a:gd name="connsiteX2" fmla="*/ 7078579 w 7255042"/>
              <a:gd name="connsiteY2" fmla="*/ 746657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77100"/>
              <a:gd name="connsiteY0" fmla="*/ 732589 h 746657"/>
              <a:gd name="connsiteX1" fmla="*/ 7255042 w 7277100"/>
              <a:gd name="connsiteY1" fmla="*/ 0 h 746657"/>
              <a:gd name="connsiteX2" fmla="*/ 7277100 w 7277100"/>
              <a:gd name="connsiteY2" fmla="*/ 174489 h 746657"/>
              <a:gd name="connsiteX3" fmla="*/ 663074 w 7277100"/>
              <a:gd name="connsiteY3" fmla="*/ 746657 h 746657"/>
              <a:gd name="connsiteX4" fmla="*/ 0 w 7277100"/>
              <a:gd name="connsiteY4" fmla="*/ 732589 h 746657"/>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57645"/>
              <a:gd name="connsiteY0" fmla="*/ 732589 h 732589"/>
              <a:gd name="connsiteX1" fmla="*/ 7255042 w 7257645"/>
              <a:gd name="connsiteY1" fmla="*/ 0 h 732589"/>
              <a:gd name="connsiteX2" fmla="*/ 7257645 w 7257645"/>
              <a:gd name="connsiteY2" fmla="*/ 174489 h 732589"/>
              <a:gd name="connsiteX3" fmla="*/ 482099 w 7257645"/>
              <a:gd name="connsiteY3" fmla="*/ 727607 h 732589"/>
              <a:gd name="connsiteX4" fmla="*/ 0 w 7257645"/>
              <a:gd name="connsiteY4" fmla="*/ 732589 h 732589"/>
              <a:gd name="connsiteX0" fmla="*/ 0 w 7257645"/>
              <a:gd name="connsiteY0" fmla="*/ 732589 h 732589"/>
              <a:gd name="connsiteX1" fmla="*/ 7255042 w 7257645"/>
              <a:gd name="connsiteY1" fmla="*/ 0 h 732589"/>
              <a:gd name="connsiteX2" fmla="*/ 7257645 w 7257645"/>
              <a:gd name="connsiteY2" fmla="*/ 155034 h 732589"/>
              <a:gd name="connsiteX3" fmla="*/ 482099 w 7257645"/>
              <a:gd name="connsiteY3" fmla="*/ 727607 h 732589"/>
              <a:gd name="connsiteX4" fmla="*/ 0 w 7257645"/>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162753"/>
              <a:gd name="connsiteY0" fmla="*/ 732589 h 732589"/>
              <a:gd name="connsiteX1" fmla="*/ 7162629 w 7162753"/>
              <a:gd name="connsiteY1" fmla="*/ 0 h 732589"/>
              <a:gd name="connsiteX2" fmla="*/ 7160369 w 7162753"/>
              <a:gd name="connsiteY2" fmla="*/ 174489 h 732589"/>
              <a:gd name="connsiteX3" fmla="*/ 389686 w 7162753"/>
              <a:gd name="connsiteY3" fmla="*/ 727607 h 732589"/>
              <a:gd name="connsiteX4" fmla="*/ 0 w 7162753"/>
              <a:gd name="connsiteY4" fmla="*/ 732589 h 732589"/>
              <a:gd name="connsiteX0" fmla="*/ 0 w 7109251"/>
              <a:gd name="connsiteY0" fmla="*/ 732589 h 732589"/>
              <a:gd name="connsiteX1" fmla="*/ 7109127 w 7109251"/>
              <a:gd name="connsiteY1" fmla="*/ 0 h 732589"/>
              <a:gd name="connsiteX2" fmla="*/ 7106867 w 7109251"/>
              <a:gd name="connsiteY2" fmla="*/ 174489 h 732589"/>
              <a:gd name="connsiteX3" fmla="*/ 336184 w 7109251"/>
              <a:gd name="connsiteY3" fmla="*/ 727607 h 732589"/>
              <a:gd name="connsiteX4" fmla="*/ 0 w 7109251"/>
              <a:gd name="connsiteY4" fmla="*/ 732589 h 732589"/>
              <a:gd name="connsiteX0" fmla="*/ 0 w 7138434"/>
              <a:gd name="connsiteY0" fmla="*/ 732589 h 732589"/>
              <a:gd name="connsiteX1" fmla="*/ 7138310 w 7138434"/>
              <a:gd name="connsiteY1" fmla="*/ 0 h 732589"/>
              <a:gd name="connsiteX2" fmla="*/ 7136050 w 7138434"/>
              <a:gd name="connsiteY2" fmla="*/ 174489 h 732589"/>
              <a:gd name="connsiteX3" fmla="*/ 365367 w 7138434"/>
              <a:gd name="connsiteY3" fmla="*/ 727607 h 732589"/>
              <a:gd name="connsiteX4" fmla="*/ 0 w 7138434"/>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080068"/>
              <a:gd name="connsiteY0" fmla="*/ 732589 h 732589"/>
              <a:gd name="connsiteX1" fmla="*/ 7079944 w 7080068"/>
              <a:gd name="connsiteY1" fmla="*/ 0 h 732589"/>
              <a:gd name="connsiteX2" fmla="*/ 7077684 w 7080068"/>
              <a:gd name="connsiteY2" fmla="*/ 174489 h 732589"/>
              <a:gd name="connsiteX3" fmla="*/ 307001 w 7080068"/>
              <a:gd name="connsiteY3" fmla="*/ 727607 h 732589"/>
              <a:gd name="connsiteX4" fmla="*/ 0 w 7080068"/>
              <a:gd name="connsiteY4" fmla="*/ 732589 h 732589"/>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47 h 727747"/>
              <a:gd name="connsiteX1" fmla="*/ 7143174 w 7143298"/>
              <a:gd name="connsiteY1" fmla="*/ 21 h 727747"/>
              <a:gd name="connsiteX2" fmla="*/ 7140914 w 7143298"/>
              <a:gd name="connsiteY2" fmla="*/ 189102 h 727747"/>
              <a:gd name="connsiteX3" fmla="*/ 370231 w 7143298"/>
              <a:gd name="connsiteY3" fmla="*/ 727628 h 727747"/>
              <a:gd name="connsiteX4" fmla="*/ 0 w 7143298"/>
              <a:gd name="connsiteY4" fmla="*/ 727747 h 727747"/>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4 h 727764"/>
              <a:gd name="connsiteX1" fmla="*/ 7143174 w 7143298"/>
              <a:gd name="connsiteY1" fmla="*/ 38 h 727764"/>
              <a:gd name="connsiteX2" fmla="*/ 7140914 w 7143298"/>
              <a:gd name="connsiteY2" fmla="*/ 189119 h 727764"/>
              <a:gd name="connsiteX3" fmla="*/ 370231 w 7143298"/>
              <a:gd name="connsiteY3" fmla="*/ 727645 h 727764"/>
              <a:gd name="connsiteX4" fmla="*/ 0 w 7143298"/>
              <a:gd name="connsiteY4" fmla="*/ 727764 h 727764"/>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32507"/>
              <a:gd name="connsiteX1" fmla="*/ 7143174 w 7143298"/>
              <a:gd name="connsiteY1" fmla="*/ 36 h 732507"/>
              <a:gd name="connsiteX2" fmla="*/ 7140914 w 7143298"/>
              <a:gd name="connsiteY2" fmla="*/ 189117 h 732507"/>
              <a:gd name="connsiteX3" fmla="*/ 302137 w 7143298"/>
              <a:gd name="connsiteY3" fmla="*/ 732507 h 732507"/>
              <a:gd name="connsiteX4" fmla="*/ 0 w 7143298"/>
              <a:gd name="connsiteY4" fmla="*/ 727762 h 732507"/>
              <a:gd name="connsiteX0" fmla="*/ 0 w 7143298"/>
              <a:gd name="connsiteY0" fmla="*/ 727762 h 737371"/>
              <a:gd name="connsiteX1" fmla="*/ 7143174 w 7143298"/>
              <a:gd name="connsiteY1" fmla="*/ 36 h 737371"/>
              <a:gd name="connsiteX2" fmla="*/ 7140914 w 7143298"/>
              <a:gd name="connsiteY2" fmla="*/ 189117 h 737371"/>
              <a:gd name="connsiteX3" fmla="*/ 253498 w 7143298"/>
              <a:gd name="connsiteY3" fmla="*/ 737371 h 737371"/>
              <a:gd name="connsiteX4" fmla="*/ 0 w 7143298"/>
              <a:gd name="connsiteY4" fmla="*/ 727762 h 737371"/>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4 h 727764"/>
              <a:gd name="connsiteX1" fmla="*/ 7143174 w 7143298"/>
              <a:gd name="connsiteY1" fmla="*/ 38 h 727764"/>
              <a:gd name="connsiteX2" fmla="*/ 7140914 w 7143298"/>
              <a:gd name="connsiteY2" fmla="*/ 189119 h 727764"/>
              <a:gd name="connsiteX3" fmla="*/ 214588 w 7143298"/>
              <a:gd name="connsiteY3" fmla="*/ 727645 h 727764"/>
              <a:gd name="connsiteX4" fmla="*/ 0 w 7143298"/>
              <a:gd name="connsiteY4" fmla="*/ 727764 h 727764"/>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1 h 727761"/>
              <a:gd name="connsiteX1" fmla="*/ 7143174 w 7143298"/>
              <a:gd name="connsiteY1" fmla="*/ 35 h 727761"/>
              <a:gd name="connsiteX2" fmla="*/ 7140914 w 7143298"/>
              <a:gd name="connsiteY2" fmla="*/ 189116 h 727761"/>
              <a:gd name="connsiteX3" fmla="*/ 214588 w 7143298"/>
              <a:gd name="connsiteY3" fmla="*/ 727642 h 727761"/>
              <a:gd name="connsiteX4" fmla="*/ 0 w 7143298"/>
              <a:gd name="connsiteY4" fmla="*/ 727761 h 727761"/>
              <a:gd name="connsiteX0" fmla="*/ 0 w 7143298"/>
              <a:gd name="connsiteY0" fmla="*/ 727760 h 727760"/>
              <a:gd name="connsiteX1" fmla="*/ 7143174 w 7143298"/>
              <a:gd name="connsiteY1" fmla="*/ 34 h 727760"/>
              <a:gd name="connsiteX2" fmla="*/ 7140914 w 7143298"/>
              <a:gd name="connsiteY2" fmla="*/ 189115 h 727760"/>
              <a:gd name="connsiteX3" fmla="*/ 214588 w 7143298"/>
              <a:gd name="connsiteY3" fmla="*/ 727641 h 727760"/>
              <a:gd name="connsiteX4" fmla="*/ 0 w 7143298"/>
              <a:gd name="connsiteY4" fmla="*/ 727760 h 727760"/>
              <a:gd name="connsiteX0" fmla="*/ 0 w 7162753"/>
              <a:gd name="connsiteY0" fmla="*/ 727760 h 727760"/>
              <a:gd name="connsiteX1" fmla="*/ 7162629 w 7162753"/>
              <a:gd name="connsiteY1" fmla="*/ 34 h 727760"/>
              <a:gd name="connsiteX2" fmla="*/ 7160369 w 7162753"/>
              <a:gd name="connsiteY2" fmla="*/ 189115 h 727760"/>
              <a:gd name="connsiteX3" fmla="*/ 234043 w 7162753"/>
              <a:gd name="connsiteY3" fmla="*/ 727641 h 727760"/>
              <a:gd name="connsiteX4" fmla="*/ 0 w 7162753"/>
              <a:gd name="connsiteY4" fmla="*/ 727760 h 727760"/>
              <a:gd name="connsiteX0" fmla="*/ 0 w 7162753"/>
              <a:gd name="connsiteY0" fmla="*/ 727757 h 727757"/>
              <a:gd name="connsiteX1" fmla="*/ 7162629 w 7162753"/>
              <a:gd name="connsiteY1" fmla="*/ 31 h 727757"/>
              <a:gd name="connsiteX2" fmla="*/ 7160369 w 7162753"/>
              <a:gd name="connsiteY2" fmla="*/ 189112 h 727757"/>
              <a:gd name="connsiteX3" fmla="*/ 234043 w 7162753"/>
              <a:gd name="connsiteY3" fmla="*/ 727638 h 727757"/>
              <a:gd name="connsiteX4" fmla="*/ 0 w 7162753"/>
              <a:gd name="connsiteY4" fmla="*/ 727757 h 727757"/>
              <a:gd name="connsiteX0" fmla="*/ 0 w 7162753"/>
              <a:gd name="connsiteY0" fmla="*/ 727758 h 727758"/>
              <a:gd name="connsiteX1" fmla="*/ 7162629 w 7162753"/>
              <a:gd name="connsiteY1" fmla="*/ 32 h 727758"/>
              <a:gd name="connsiteX2" fmla="*/ 7160369 w 7162753"/>
              <a:gd name="connsiteY2" fmla="*/ 189113 h 727758"/>
              <a:gd name="connsiteX3" fmla="*/ 234043 w 7162753"/>
              <a:gd name="connsiteY3" fmla="*/ 727639 h 727758"/>
              <a:gd name="connsiteX4" fmla="*/ 0 w 7162753"/>
              <a:gd name="connsiteY4" fmla="*/ 727758 h 727758"/>
              <a:gd name="connsiteX0" fmla="*/ 0 w 7162753"/>
              <a:gd name="connsiteY0" fmla="*/ 727758 h 727758"/>
              <a:gd name="connsiteX1" fmla="*/ 7162629 w 7162753"/>
              <a:gd name="connsiteY1" fmla="*/ 32 h 727758"/>
              <a:gd name="connsiteX2" fmla="*/ 7160369 w 7162753"/>
              <a:gd name="connsiteY2" fmla="*/ 189113 h 727758"/>
              <a:gd name="connsiteX3" fmla="*/ 214587 w 7162753"/>
              <a:gd name="connsiteY3" fmla="*/ 727639 h 727758"/>
              <a:gd name="connsiteX4" fmla="*/ 0 w 7162753"/>
              <a:gd name="connsiteY4" fmla="*/ 727758 h 727758"/>
              <a:gd name="connsiteX0" fmla="*/ 0 w 7162753"/>
              <a:gd name="connsiteY0" fmla="*/ 727758 h 737367"/>
              <a:gd name="connsiteX1" fmla="*/ 7162629 w 7162753"/>
              <a:gd name="connsiteY1" fmla="*/ 32 h 737367"/>
              <a:gd name="connsiteX2" fmla="*/ 7160369 w 7162753"/>
              <a:gd name="connsiteY2" fmla="*/ 189113 h 737367"/>
              <a:gd name="connsiteX3" fmla="*/ 204860 w 7162753"/>
              <a:gd name="connsiteY3" fmla="*/ 737367 h 737367"/>
              <a:gd name="connsiteX4" fmla="*/ 0 w 7162753"/>
              <a:gd name="connsiteY4" fmla="*/ 727758 h 737367"/>
              <a:gd name="connsiteX0" fmla="*/ 0 w 7177345"/>
              <a:gd name="connsiteY0" fmla="*/ 732622 h 737367"/>
              <a:gd name="connsiteX1" fmla="*/ 7177221 w 7177345"/>
              <a:gd name="connsiteY1" fmla="*/ 32 h 737367"/>
              <a:gd name="connsiteX2" fmla="*/ 7174961 w 7177345"/>
              <a:gd name="connsiteY2" fmla="*/ 189113 h 737367"/>
              <a:gd name="connsiteX3" fmla="*/ 219452 w 7177345"/>
              <a:gd name="connsiteY3" fmla="*/ 737367 h 737367"/>
              <a:gd name="connsiteX4" fmla="*/ 0 w 7177345"/>
              <a:gd name="connsiteY4" fmla="*/ 732622 h 737367"/>
              <a:gd name="connsiteX0" fmla="*/ 0 w 7174961"/>
              <a:gd name="connsiteY0" fmla="*/ 732622 h 737367"/>
              <a:gd name="connsiteX1" fmla="*/ 7172458 w 7174961"/>
              <a:gd name="connsiteY1" fmla="*/ 32 h 737367"/>
              <a:gd name="connsiteX2" fmla="*/ 7174961 w 7174961"/>
              <a:gd name="connsiteY2" fmla="*/ 189113 h 737367"/>
              <a:gd name="connsiteX3" fmla="*/ 219452 w 7174961"/>
              <a:gd name="connsiteY3" fmla="*/ 737367 h 737367"/>
              <a:gd name="connsiteX4" fmla="*/ 0 w 7174961"/>
              <a:gd name="connsiteY4" fmla="*/ 732622 h 73736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961" h="737907">
                <a:moveTo>
                  <a:pt x="0" y="733162"/>
                </a:moveTo>
                <a:cubicBezTo>
                  <a:pt x="1095952" y="416492"/>
                  <a:pt x="4100538" y="-17945"/>
                  <a:pt x="7172458" y="572"/>
                </a:cubicBezTo>
                <a:cubicBezTo>
                  <a:pt x="7173326" y="58735"/>
                  <a:pt x="7174093" y="131490"/>
                  <a:pt x="7174961" y="189653"/>
                </a:cubicBezTo>
                <a:cubicBezTo>
                  <a:pt x="4459043" y="174203"/>
                  <a:pt x="1878094" y="368305"/>
                  <a:pt x="219452" y="737907"/>
                </a:cubicBezTo>
                <a:lnTo>
                  <a:pt x="0" y="733162"/>
                </a:lnTo>
                <a:close/>
              </a:path>
            </a:pathLst>
          </a:custGeom>
          <a:gradFill>
            <a:gsLst>
              <a:gs pos="100000">
                <a:schemeClr val="tx1">
                  <a:lumMod val="50000"/>
                  <a:lumOff val="50000"/>
                  <a:alpha val="0"/>
                </a:schemeClr>
              </a:gs>
              <a:gs pos="0">
                <a:schemeClr val="tx1">
                  <a:lumMod val="50000"/>
                  <a:lumOff val="50000"/>
                  <a:alpha val="5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een_swoosh1"/>
          <p:cNvSpPr/>
          <p:nvPr userDrawn="1"/>
        </p:nvSpPr>
        <p:spPr>
          <a:xfrm>
            <a:off x="-1" y="2514600"/>
            <a:ext cx="9319146" cy="1543050"/>
          </a:xfrm>
          <a:custGeom>
            <a:avLst/>
            <a:gdLst>
              <a:gd name="connsiteX0" fmla="*/ 0 w 8534400"/>
              <a:gd name="connsiteY0" fmla="*/ 0 h 304800"/>
              <a:gd name="connsiteX1" fmla="*/ 8534400 w 8534400"/>
              <a:gd name="connsiteY1" fmla="*/ 0 h 304800"/>
              <a:gd name="connsiteX2" fmla="*/ 8534400 w 8534400"/>
              <a:gd name="connsiteY2" fmla="*/ 304800 h 304800"/>
              <a:gd name="connsiteX3" fmla="*/ 0 w 8534400"/>
              <a:gd name="connsiteY3" fmla="*/ 304800 h 304800"/>
              <a:gd name="connsiteX4" fmla="*/ 0 w 8534400"/>
              <a:gd name="connsiteY4" fmla="*/ 0 h 304800"/>
              <a:gd name="connsiteX0" fmla="*/ 0 w 8553450"/>
              <a:gd name="connsiteY0" fmla="*/ 0 h 581025"/>
              <a:gd name="connsiteX1" fmla="*/ 8553450 w 8553450"/>
              <a:gd name="connsiteY1" fmla="*/ 276225 h 581025"/>
              <a:gd name="connsiteX2" fmla="*/ 8553450 w 8553450"/>
              <a:gd name="connsiteY2" fmla="*/ 581025 h 581025"/>
              <a:gd name="connsiteX3" fmla="*/ 19050 w 8553450"/>
              <a:gd name="connsiteY3" fmla="*/ 581025 h 581025"/>
              <a:gd name="connsiteX4" fmla="*/ 0 w 8553450"/>
              <a:gd name="connsiteY4" fmla="*/ 0 h 581025"/>
              <a:gd name="connsiteX0" fmla="*/ 0 w 9886950"/>
              <a:gd name="connsiteY0" fmla="*/ 0 h 581025"/>
              <a:gd name="connsiteX1" fmla="*/ 9886950 w 9886950"/>
              <a:gd name="connsiteY1" fmla="*/ 304800 h 581025"/>
              <a:gd name="connsiteX2" fmla="*/ 8553450 w 9886950"/>
              <a:gd name="connsiteY2" fmla="*/ 581025 h 581025"/>
              <a:gd name="connsiteX3" fmla="*/ 19050 w 9886950"/>
              <a:gd name="connsiteY3" fmla="*/ 581025 h 581025"/>
              <a:gd name="connsiteX4" fmla="*/ 0 w 9886950"/>
              <a:gd name="connsiteY4" fmla="*/ 0 h 581025"/>
              <a:gd name="connsiteX0" fmla="*/ 0 w 9886950"/>
              <a:gd name="connsiteY0" fmla="*/ 0 h 581025"/>
              <a:gd name="connsiteX1" fmla="*/ 9886950 w 9886950"/>
              <a:gd name="connsiteY1" fmla="*/ 304800 h 581025"/>
              <a:gd name="connsiteX2" fmla="*/ 9858375 w 9886950"/>
              <a:gd name="connsiteY2" fmla="*/ 447675 h 581025"/>
              <a:gd name="connsiteX3" fmla="*/ 19050 w 9886950"/>
              <a:gd name="connsiteY3" fmla="*/ 581025 h 581025"/>
              <a:gd name="connsiteX4" fmla="*/ 0 w 9886950"/>
              <a:gd name="connsiteY4" fmla="*/ 0 h 581025"/>
              <a:gd name="connsiteX0" fmla="*/ 9525 w 9896475"/>
              <a:gd name="connsiteY0" fmla="*/ 0 h 447675"/>
              <a:gd name="connsiteX1" fmla="*/ 9896475 w 9896475"/>
              <a:gd name="connsiteY1" fmla="*/ 304800 h 447675"/>
              <a:gd name="connsiteX2" fmla="*/ 9867900 w 9896475"/>
              <a:gd name="connsiteY2" fmla="*/ 447675 h 447675"/>
              <a:gd name="connsiteX3" fmla="*/ 0 w 9896475"/>
              <a:gd name="connsiteY3" fmla="*/ 200025 h 447675"/>
              <a:gd name="connsiteX4" fmla="*/ 9525 w 9896475"/>
              <a:gd name="connsiteY4" fmla="*/ 0 h 447675"/>
              <a:gd name="connsiteX0" fmla="*/ 9525 w 9896475"/>
              <a:gd name="connsiteY0" fmla="*/ 0 h 447675"/>
              <a:gd name="connsiteX1" fmla="*/ 9896475 w 9896475"/>
              <a:gd name="connsiteY1" fmla="*/ 304800 h 447675"/>
              <a:gd name="connsiteX2" fmla="*/ 9867900 w 9896475"/>
              <a:gd name="connsiteY2" fmla="*/ 447675 h 447675"/>
              <a:gd name="connsiteX3" fmla="*/ 0 w 9896475"/>
              <a:gd name="connsiteY3" fmla="*/ 285750 h 447675"/>
              <a:gd name="connsiteX4" fmla="*/ 9525 w 9896475"/>
              <a:gd name="connsiteY4" fmla="*/ 0 h 447675"/>
              <a:gd name="connsiteX0" fmla="*/ 9525 w 9896475"/>
              <a:gd name="connsiteY0" fmla="*/ 0 h 862335"/>
              <a:gd name="connsiteX1" fmla="*/ 9896475 w 9896475"/>
              <a:gd name="connsiteY1" fmla="*/ 304800 h 862335"/>
              <a:gd name="connsiteX2" fmla="*/ 9867900 w 9896475"/>
              <a:gd name="connsiteY2" fmla="*/ 447675 h 862335"/>
              <a:gd name="connsiteX3" fmla="*/ 0 w 9896475"/>
              <a:gd name="connsiteY3" fmla="*/ 285750 h 862335"/>
              <a:gd name="connsiteX4" fmla="*/ 9525 w 9896475"/>
              <a:gd name="connsiteY4" fmla="*/ 0 h 862335"/>
              <a:gd name="connsiteX0" fmla="*/ 9525 w 9896475"/>
              <a:gd name="connsiteY0" fmla="*/ 0 h 1438275"/>
              <a:gd name="connsiteX1" fmla="*/ 9896475 w 9896475"/>
              <a:gd name="connsiteY1" fmla="*/ 304800 h 1438275"/>
              <a:gd name="connsiteX2" fmla="*/ 9744075 w 9896475"/>
              <a:gd name="connsiteY2" fmla="*/ 1438275 h 1438275"/>
              <a:gd name="connsiteX3" fmla="*/ 0 w 9896475"/>
              <a:gd name="connsiteY3" fmla="*/ 285750 h 1438275"/>
              <a:gd name="connsiteX4" fmla="*/ 9525 w 98964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19075 h 1438275"/>
              <a:gd name="connsiteX4" fmla="*/ 9525 w 9744075"/>
              <a:gd name="connsiteY4" fmla="*/ 0 h 1438275"/>
              <a:gd name="connsiteX0" fmla="*/ 38100 w 9744075"/>
              <a:gd name="connsiteY0" fmla="*/ 0 h 1457325"/>
              <a:gd name="connsiteX1" fmla="*/ 9734550 w 9744075"/>
              <a:gd name="connsiteY1" fmla="*/ 1323975 h 1457325"/>
              <a:gd name="connsiteX2" fmla="*/ 9744075 w 9744075"/>
              <a:gd name="connsiteY2" fmla="*/ 1457325 h 1457325"/>
              <a:gd name="connsiteX3" fmla="*/ 0 w 9744075"/>
              <a:gd name="connsiteY3" fmla="*/ 238125 h 1457325"/>
              <a:gd name="connsiteX4" fmla="*/ 38100 w 9744075"/>
              <a:gd name="connsiteY4" fmla="*/ 0 h 1457325"/>
              <a:gd name="connsiteX0" fmla="*/ 0 w 9705975"/>
              <a:gd name="connsiteY0" fmla="*/ 0 h 1457325"/>
              <a:gd name="connsiteX1" fmla="*/ 9696450 w 9705975"/>
              <a:gd name="connsiteY1" fmla="*/ 1323975 h 1457325"/>
              <a:gd name="connsiteX2" fmla="*/ 9705975 w 9705975"/>
              <a:gd name="connsiteY2" fmla="*/ 1457325 h 1457325"/>
              <a:gd name="connsiteX3" fmla="*/ 490538 w 9705975"/>
              <a:gd name="connsiteY3" fmla="*/ 376237 h 1457325"/>
              <a:gd name="connsiteX4" fmla="*/ 0 w 9705975"/>
              <a:gd name="connsiteY4" fmla="*/ 0 h 1457325"/>
              <a:gd name="connsiteX0" fmla="*/ 0 w 9220200"/>
              <a:gd name="connsiteY0" fmla="*/ 0 h 1333500"/>
              <a:gd name="connsiteX1" fmla="*/ 9210675 w 9220200"/>
              <a:gd name="connsiteY1" fmla="*/ 1200150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9210675 w 9220200"/>
              <a:gd name="connsiteY1" fmla="*/ 1200150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5795963 w 9220200"/>
              <a:gd name="connsiteY1" fmla="*/ 1138238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5795963 w 9220200"/>
              <a:gd name="connsiteY1" fmla="*/ 1138238 h 1333500"/>
              <a:gd name="connsiteX2" fmla="*/ 9220200 w 9220200"/>
              <a:gd name="connsiteY2" fmla="*/ 1333500 h 1333500"/>
              <a:gd name="connsiteX3" fmla="*/ 4763 w 9220200"/>
              <a:gd name="connsiteY3" fmla="*/ 252412 h 1333500"/>
              <a:gd name="connsiteX4" fmla="*/ 0 w 9220200"/>
              <a:gd name="connsiteY4" fmla="*/ 0 h 1333500"/>
              <a:gd name="connsiteX0" fmla="*/ 0 w 5795963"/>
              <a:gd name="connsiteY0" fmla="*/ 0 h 1164315"/>
              <a:gd name="connsiteX1" fmla="*/ 5795963 w 5795963"/>
              <a:gd name="connsiteY1" fmla="*/ 1138238 h 1164315"/>
              <a:gd name="connsiteX2" fmla="*/ 5238750 w 5795963"/>
              <a:gd name="connsiteY2" fmla="*/ 1147763 h 1164315"/>
              <a:gd name="connsiteX3" fmla="*/ 4763 w 5795963"/>
              <a:gd name="connsiteY3" fmla="*/ 252412 h 1164315"/>
              <a:gd name="connsiteX4" fmla="*/ 0 w 5795963"/>
              <a:gd name="connsiteY4" fmla="*/ 0 h 1164315"/>
              <a:gd name="connsiteX0" fmla="*/ 0 w 5795963"/>
              <a:gd name="connsiteY0" fmla="*/ 0 h 1162204"/>
              <a:gd name="connsiteX1" fmla="*/ 5795963 w 5795963"/>
              <a:gd name="connsiteY1" fmla="*/ 1138238 h 1162204"/>
              <a:gd name="connsiteX2" fmla="*/ 5238750 w 5795963"/>
              <a:gd name="connsiteY2" fmla="*/ 1147763 h 1162204"/>
              <a:gd name="connsiteX3" fmla="*/ 4763 w 5795963"/>
              <a:gd name="connsiteY3" fmla="*/ 252412 h 1162204"/>
              <a:gd name="connsiteX4" fmla="*/ 0 w 5795963"/>
              <a:gd name="connsiteY4" fmla="*/ 0 h 1162204"/>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691188"/>
              <a:gd name="connsiteY0" fmla="*/ 0 h 1147763"/>
              <a:gd name="connsiteX1" fmla="*/ 5691188 w 5691188"/>
              <a:gd name="connsiteY1" fmla="*/ 1138238 h 1147763"/>
              <a:gd name="connsiteX2" fmla="*/ 5238750 w 5691188"/>
              <a:gd name="connsiteY2" fmla="*/ 1147763 h 1147763"/>
              <a:gd name="connsiteX3" fmla="*/ 4763 w 5691188"/>
              <a:gd name="connsiteY3" fmla="*/ 252412 h 1147763"/>
              <a:gd name="connsiteX4" fmla="*/ 0 w 5691188"/>
              <a:gd name="connsiteY4" fmla="*/ 0 h 1147763"/>
              <a:gd name="connsiteX0" fmla="*/ 0 w 5698331"/>
              <a:gd name="connsiteY0" fmla="*/ 0 h 1150144"/>
              <a:gd name="connsiteX1" fmla="*/ 5698331 w 5698331"/>
              <a:gd name="connsiteY1" fmla="*/ 1150144 h 1150144"/>
              <a:gd name="connsiteX2" fmla="*/ 5238750 w 5698331"/>
              <a:gd name="connsiteY2" fmla="*/ 1147763 h 1150144"/>
              <a:gd name="connsiteX3" fmla="*/ 4763 w 5698331"/>
              <a:gd name="connsiteY3" fmla="*/ 252412 h 1150144"/>
              <a:gd name="connsiteX4" fmla="*/ 0 w 5698331"/>
              <a:gd name="connsiteY4" fmla="*/ 0 h 1150144"/>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17906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54646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913227"/>
              <a:gd name="connsiteY0" fmla="*/ 0 h 1149155"/>
              <a:gd name="connsiteX1" fmla="*/ 5913227 w 5913227"/>
              <a:gd name="connsiteY1" fmla="*/ 1149155 h 1149155"/>
              <a:gd name="connsiteX2" fmla="*/ 5256002 w 5913227"/>
              <a:gd name="connsiteY2" fmla="*/ 1142012 h 1149155"/>
              <a:gd name="connsiteX3" fmla="*/ 27766 w 5913227"/>
              <a:gd name="connsiteY3" fmla="*/ 183400 h 1149155"/>
              <a:gd name="connsiteX4" fmla="*/ 0 w 5913227"/>
              <a:gd name="connsiteY4" fmla="*/ 0 h 1149155"/>
              <a:gd name="connsiteX0" fmla="*/ 0 w 5890223"/>
              <a:gd name="connsiteY0" fmla="*/ 0 h 1126151"/>
              <a:gd name="connsiteX1" fmla="*/ 5890223 w 5890223"/>
              <a:gd name="connsiteY1" fmla="*/ 1126151 h 1126151"/>
              <a:gd name="connsiteX2" fmla="*/ 5232998 w 5890223"/>
              <a:gd name="connsiteY2" fmla="*/ 1119008 h 1126151"/>
              <a:gd name="connsiteX3" fmla="*/ 4762 w 5890223"/>
              <a:gd name="connsiteY3" fmla="*/ 160396 h 1126151"/>
              <a:gd name="connsiteX4" fmla="*/ 0 w 5890223"/>
              <a:gd name="connsiteY4" fmla="*/ 0 h 1126151"/>
              <a:gd name="connsiteX0" fmla="*/ 1357 w 5885829"/>
              <a:gd name="connsiteY0" fmla="*/ 0 h 1143404"/>
              <a:gd name="connsiteX1" fmla="*/ 5885829 w 5885829"/>
              <a:gd name="connsiteY1" fmla="*/ 1143404 h 1143404"/>
              <a:gd name="connsiteX2" fmla="*/ 5228604 w 5885829"/>
              <a:gd name="connsiteY2" fmla="*/ 1136261 h 1143404"/>
              <a:gd name="connsiteX3" fmla="*/ 368 w 5885829"/>
              <a:gd name="connsiteY3" fmla="*/ 177649 h 1143404"/>
              <a:gd name="connsiteX4" fmla="*/ 1357 w 5885829"/>
              <a:gd name="connsiteY4" fmla="*/ 0 h 1143404"/>
              <a:gd name="connsiteX0" fmla="*/ 989 w 5885461"/>
              <a:gd name="connsiteY0" fmla="*/ 0 h 1143404"/>
              <a:gd name="connsiteX1" fmla="*/ 5885461 w 5885461"/>
              <a:gd name="connsiteY1" fmla="*/ 1143404 h 1143404"/>
              <a:gd name="connsiteX2" fmla="*/ 5228236 w 5885461"/>
              <a:gd name="connsiteY2" fmla="*/ 1136261 h 1143404"/>
              <a:gd name="connsiteX3" fmla="*/ 0 w 5885461"/>
              <a:gd name="connsiteY3" fmla="*/ 177649 h 1143404"/>
              <a:gd name="connsiteX4" fmla="*/ 989 w 5885461"/>
              <a:gd name="connsiteY4" fmla="*/ 0 h 1143404"/>
              <a:gd name="connsiteX0" fmla="*/ 989 w 5885461"/>
              <a:gd name="connsiteY0" fmla="*/ 0 h 1143404"/>
              <a:gd name="connsiteX1" fmla="*/ 5885461 w 5885461"/>
              <a:gd name="connsiteY1" fmla="*/ 1143404 h 1143404"/>
              <a:gd name="connsiteX2" fmla="*/ 5228236 w 5885461"/>
              <a:gd name="connsiteY2" fmla="*/ 1136261 h 1143404"/>
              <a:gd name="connsiteX3" fmla="*/ 0 w 5885461"/>
              <a:gd name="connsiteY3" fmla="*/ 177649 h 1143404"/>
              <a:gd name="connsiteX4" fmla="*/ 989 w 5885461"/>
              <a:gd name="connsiteY4" fmla="*/ 0 h 1143404"/>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42732"/>
              <a:gd name="connsiteY0" fmla="*/ 0 h 1157647"/>
              <a:gd name="connsiteX1" fmla="*/ 5842732 w 5842732"/>
              <a:gd name="connsiteY1" fmla="*/ 1157647 h 1157647"/>
              <a:gd name="connsiteX2" fmla="*/ 5157020 w 5842732"/>
              <a:gd name="connsiteY2" fmla="*/ 1150504 h 1157647"/>
              <a:gd name="connsiteX3" fmla="*/ 0 w 5842732"/>
              <a:gd name="connsiteY3" fmla="*/ 183346 h 1157647"/>
              <a:gd name="connsiteX4" fmla="*/ 989 w 5842732"/>
              <a:gd name="connsiteY4" fmla="*/ 0 h 1157647"/>
              <a:gd name="connsiteX0" fmla="*/ 989 w 5831338"/>
              <a:gd name="connsiteY0" fmla="*/ 0 h 1154798"/>
              <a:gd name="connsiteX1" fmla="*/ 5831338 w 5831338"/>
              <a:gd name="connsiteY1" fmla="*/ 1154798 h 1154798"/>
              <a:gd name="connsiteX2" fmla="*/ 5157020 w 5831338"/>
              <a:gd name="connsiteY2" fmla="*/ 1150504 h 1154798"/>
              <a:gd name="connsiteX3" fmla="*/ 0 w 5831338"/>
              <a:gd name="connsiteY3" fmla="*/ 183346 h 1154798"/>
              <a:gd name="connsiteX4" fmla="*/ 989 w 5831338"/>
              <a:gd name="connsiteY4" fmla="*/ 0 h 1154798"/>
              <a:gd name="connsiteX0" fmla="*/ 989 w 5819943"/>
              <a:gd name="connsiteY0" fmla="*/ 0 h 1154798"/>
              <a:gd name="connsiteX1" fmla="*/ 5819943 w 5819943"/>
              <a:gd name="connsiteY1" fmla="*/ 1154798 h 1154798"/>
              <a:gd name="connsiteX2" fmla="*/ 5157020 w 5819943"/>
              <a:gd name="connsiteY2" fmla="*/ 1150504 h 1154798"/>
              <a:gd name="connsiteX3" fmla="*/ 0 w 5819943"/>
              <a:gd name="connsiteY3" fmla="*/ 183346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83346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943" h="1154798">
                <a:moveTo>
                  <a:pt x="989" y="0"/>
                </a:moveTo>
                <a:cubicBezTo>
                  <a:pt x="2425034" y="671326"/>
                  <a:pt x="4501286" y="1016249"/>
                  <a:pt x="5819943" y="1154798"/>
                </a:cubicBezTo>
                <a:lnTo>
                  <a:pt x="5159868" y="1153352"/>
                </a:lnTo>
                <a:cubicBezTo>
                  <a:pt x="4499847" y="1078683"/>
                  <a:pt x="3114884" y="951014"/>
                  <a:pt x="0" y="197937"/>
                </a:cubicBezTo>
                <a:cubicBezTo>
                  <a:pt x="1260" y="108103"/>
                  <a:pt x="-272" y="84137"/>
                  <a:pt x="989" y="0"/>
                </a:cubicBezTo>
                <a:close/>
              </a:path>
            </a:pathLst>
          </a:custGeom>
          <a:gradFill>
            <a:gsLst>
              <a:gs pos="100000">
                <a:schemeClr val="bg1">
                  <a:lumMod val="65000"/>
                  <a:alpha val="37000"/>
                </a:schemeClr>
              </a:gs>
              <a:gs pos="0">
                <a:schemeClr val="tx1">
                  <a:lumMod val="50000"/>
                  <a:lumOff val="50000"/>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4179094"/>
            <a:ext cx="9158207" cy="99298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2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00"/>
                                        <p:tgtEl>
                                          <p:spTgt spid="5"/>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700"/>
                                        <p:tgtEl>
                                          <p:spTgt spid="4"/>
                                        </p:tgtEl>
                                      </p:cBhvr>
                                    </p:animEffect>
                                  </p:childTnLst>
                                </p:cTn>
                              </p:par>
                              <p:par>
                                <p:cTn id="11" presetID="22" presetClass="entr" presetSubtype="4"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05000" y="571500"/>
            <a:ext cx="3429000"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905000" y="1108472"/>
            <a:ext cx="3429000"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486401" y="571500"/>
            <a:ext cx="3430557"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486401" y="1108472"/>
            <a:ext cx="3430557"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6966981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98360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4191000" cy="4572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124201" y="606045"/>
            <a:ext cx="6021001" cy="3394456"/>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971550"/>
            <a:ext cx="3048000" cy="302895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55169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3200400"/>
            <a:ext cx="5486400" cy="425054"/>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17145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362545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4160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124200" y="91440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3124200" y="154305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3124200" y="217170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3124200" y="2800350"/>
            <a:ext cx="4648200" cy="628650"/>
          </a:xfrm>
        </p:spPr>
        <p:txBody>
          <a:bodyPr anchor="ctr">
            <a:normAutofit/>
          </a:bodyPr>
          <a:lstStyle>
            <a:lvl1pPr marL="57150" indent="0">
              <a:buFontTx/>
              <a:buNone/>
              <a:defRPr sz="1800" baseline="0">
                <a:solidFill>
                  <a:schemeClr val="bg1"/>
                </a:solidFill>
              </a:defRPr>
            </a:lvl1pPr>
          </a:lstStyle>
          <a:p>
            <a:pPr lvl="0"/>
            <a:r>
              <a:rPr lang="en-US" dirty="0" smtClean="0"/>
              <a:t>Click to edit Master text styles</a:t>
            </a:r>
          </a:p>
        </p:txBody>
      </p:sp>
      <p:sp>
        <p:nvSpPr>
          <p:cNvPr id="11"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55047351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914400" y="628650"/>
            <a:ext cx="3048000" cy="1632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886200" y="628650"/>
            <a:ext cx="4114800" cy="1608028"/>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2315539"/>
            <a:ext cx="3048000" cy="1684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886200" y="2315540"/>
            <a:ext cx="4114800" cy="16599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984695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66804" y="2286000"/>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429002" y="2286000"/>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791200" y="2286000"/>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066804" y="571499"/>
            <a:ext cx="22859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429000" y="571499"/>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791200" y="571499"/>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8809843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432"/>
            <a:ext cx="9144000" cy="321469"/>
          </a:xfrm>
        </p:spPr>
        <p:txBody>
          <a:bodyPr/>
          <a:lstStyle/>
          <a:p>
            <a:r>
              <a:rPr lang="en-US" smtClean="0"/>
              <a:t>Click to edit Master title style</a:t>
            </a:r>
            <a:endParaRPr lang="en-US"/>
          </a:p>
        </p:txBody>
      </p:sp>
      <p:sp>
        <p:nvSpPr>
          <p:cNvPr id="3" name="Content Placeholder 2"/>
          <p:cNvSpPr>
            <a:spLocks noGrp="1"/>
          </p:cNvSpPr>
          <p:nvPr>
            <p:ph idx="1"/>
          </p:nvPr>
        </p:nvSpPr>
        <p:spPr>
          <a:xfrm>
            <a:off x="0" y="457200"/>
            <a:ext cx="8915400" cy="3429000"/>
          </a:xfrm>
        </p:spPr>
        <p:txBody>
          <a:bodyPr>
            <a:normAutofit/>
          </a:bodyPr>
          <a:lstStyle>
            <a:lvl1pPr marL="171450" indent="-171450">
              <a:buFont typeface="Arial" pitchFamily="34" charset="0"/>
              <a:buChar char="•"/>
              <a:defRPr sz="2400">
                <a:solidFill>
                  <a:schemeClr val="bg1"/>
                </a:solidFill>
              </a:defRPr>
            </a:lvl1pPr>
            <a:lvl2pPr marL="628650" indent="-171450">
              <a:buFont typeface="Arial" pitchFamily="34" charset="0"/>
              <a:buChar char="•"/>
              <a:defRPr sz="2000">
                <a:solidFill>
                  <a:schemeClr val="bg1"/>
                </a:solidFill>
              </a:defRPr>
            </a:lvl2pPr>
            <a:lvl3pPr marL="1085850" indent="-171450">
              <a:buFont typeface="Arial" pitchFamily="34" charset="0"/>
              <a:buChar char="•"/>
              <a:defRPr sz="1800">
                <a:solidFill>
                  <a:schemeClr val="bg1"/>
                </a:solidFill>
              </a:defRPr>
            </a:lvl3pPr>
            <a:lvl4pPr marL="1543050" indent="-171450">
              <a:buFont typeface="Arial" pitchFamily="34" charset="0"/>
              <a:buChar char="•"/>
              <a:defRPr sz="1600">
                <a:solidFill>
                  <a:schemeClr val="bg1"/>
                </a:solidFill>
              </a:defRPr>
            </a:lvl4pPr>
            <a:lvl5pPr marL="2000250" indent="-171450">
              <a:buFont typeface="Arial" pitchFamily="34" charset="0"/>
              <a:buChar cha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90184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8897792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0" y="-22622"/>
            <a:ext cx="9144000" cy="3655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1222716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42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685800"/>
            <a:ext cx="35052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685800"/>
            <a:ext cx="36576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217757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05000" y="571500"/>
            <a:ext cx="3429000"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905000" y="1108472"/>
            <a:ext cx="3429000"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486401" y="571500"/>
            <a:ext cx="3430557"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486401" y="1108472"/>
            <a:ext cx="3430557"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0" y="0"/>
            <a:ext cx="9144000" cy="342900"/>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140288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9972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flip="none" rotWithShape="1">
          <a:gsLst>
            <a:gs pos="0">
              <a:schemeClr val="tx1">
                <a:lumMod val="65000"/>
                <a:lumOff val="35000"/>
              </a:schemeClr>
            </a:gs>
            <a:gs pos="100000">
              <a:schemeClr val="bg1">
                <a:lumMod val="50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9050"/>
            <a:ext cx="4191000" cy="4572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124201" y="606045"/>
            <a:ext cx="6021001" cy="3394456"/>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971550"/>
            <a:ext cx="3048000" cy="302895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523309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65000"/>
                <a:lumOff val="3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11" name="oncoming_traffic_slide.mov">
            <a:hlinkClick r:id="" action="ppaction://media"/>
          </p:cNvPr>
          <p:cNvPicPr>
            <a:picLocks noChangeAspect="1"/>
          </p:cNvPicPr>
          <p:nvPr userDrawn="1">
            <a:videoFile r:link="rId16"/>
            <p:extLst>
              <p:ext uri="{DAA4B4D4-6D71-4841-9C94-3DE7FCFB9230}">
                <p14:media xmlns:p14="http://schemas.microsoft.com/office/powerpoint/2010/main" r:embed="rId15"/>
              </p:ext>
            </p:extLst>
          </p:nvPr>
        </p:nvPicPr>
        <p:blipFill rotWithShape="1">
          <a:blip r:embed="rId17"/>
          <a:srcRect t="20787"/>
          <a:stretch/>
        </p:blipFill>
        <p:spPr>
          <a:xfrm>
            <a:off x="0" y="4124920"/>
            <a:ext cx="9144000" cy="1018580"/>
          </a:xfrm>
          <a:prstGeom prst="rect">
            <a:avLst/>
          </a:prstGeom>
        </p:spPr>
      </p:pic>
      <p:sp>
        <p:nvSpPr>
          <p:cNvPr id="6" name="bottom_dark_box"/>
          <p:cNvSpPr/>
          <p:nvPr/>
        </p:nvSpPr>
        <p:spPr>
          <a:xfrm>
            <a:off x="0" y="4070747"/>
            <a:ext cx="9144000" cy="108347"/>
          </a:xfrm>
          <a:prstGeom prst="rect">
            <a:avLst/>
          </a:prstGeom>
          <a:gradFill>
            <a:gsLst>
              <a:gs pos="100000">
                <a:srgbClr val="2E2E2E"/>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179094"/>
            <a:ext cx="9158207" cy="99298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reen_box"/>
          <p:cNvSpPr/>
          <p:nvPr/>
        </p:nvSpPr>
        <p:spPr>
          <a:xfrm>
            <a:off x="0" y="0"/>
            <a:ext cx="9144000" cy="425339"/>
          </a:xfrm>
          <a:prstGeom prst="rect">
            <a:avLst/>
          </a:prstGeom>
          <a:gradFill>
            <a:gsLst>
              <a:gs pos="100000">
                <a:schemeClr val="tx1">
                  <a:lumMod val="85000"/>
                  <a:lumOff val="15000"/>
                </a:schemeClr>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52400" y="457200"/>
            <a:ext cx="8839200" cy="361354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0" y="0"/>
            <a:ext cx="9144000" cy="34885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9" name="Rectangle 8"/>
          <p:cNvSpPr/>
          <p:nvPr/>
        </p:nvSpPr>
        <p:spPr>
          <a:xfrm>
            <a:off x="-171450" y="428626"/>
            <a:ext cx="9372600" cy="34289"/>
          </a:xfrm>
          <a:prstGeom prst="rect">
            <a:avLst/>
          </a:prstGeom>
          <a:gradFill>
            <a:gsLst>
              <a:gs pos="2917">
                <a:schemeClr val="tx1">
                  <a:lumMod val="65000"/>
                  <a:lumOff val="35000"/>
                </a:schemeClr>
              </a:gs>
              <a:gs pos="49000">
                <a:schemeClr val="tx2">
                  <a:lumMod val="40000"/>
                  <a:lumOff val="6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300" y="4068007"/>
            <a:ext cx="9372600" cy="34289"/>
          </a:xfrm>
          <a:prstGeom prst="rect">
            <a:avLst/>
          </a:prstGeom>
          <a:gradFill>
            <a:gsLst>
              <a:gs pos="2917">
                <a:schemeClr val="tx1">
                  <a:lumMod val="65000"/>
                  <a:lumOff val="35000"/>
                </a:schemeClr>
              </a:gs>
              <a:gs pos="49000">
                <a:schemeClr val="tx2">
                  <a:lumMod val="40000"/>
                  <a:lumOff val="6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4124920"/>
            <a:ext cx="9144000" cy="10471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90" r:id="rId6"/>
    <p:sldLayoutId id="2147483691" r:id="rId7"/>
    <p:sldLayoutId id="2147483693" r:id="rId8"/>
    <p:sldLayoutId id="2147483694" r:id="rId9"/>
    <p:sldLayoutId id="2147483695" r:id="rId10"/>
    <p:sldLayoutId id="2147483698" r:id="rId11"/>
    <p:sldLayoutId id="2147483699" r:id="rId12"/>
    <p:sldLayoutId id="2147483700"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txStyles>
    <p:titleStyle>
      <a:lvl1pPr algn="ctr" defTabSz="914400" rtl="0" eaLnBrk="1" latinLnBrk="0" hangingPunct="1">
        <a:spcBef>
          <a:spcPct val="0"/>
        </a:spcBef>
        <a:buNone/>
        <a:defRPr sz="3200" kern="1200">
          <a:solidFill>
            <a:schemeClr val="bg1"/>
          </a:solidFill>
          <a:effectLst>
            <a:outerShdw dist="50800" dir="18900000" algn="bl" rotWithShape="0">
              <a:prstClr val="black">
                <a:alpha val="40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0"/>
              </a:schemeClr>
            </a:gs>
            <a:gs pos="100000">
              <a:schemeClr val="accent4">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6" name="bottom_dark_box"/>
          <p:cNvSpPr/>
          <p:nvPr/>
        </p:nvSpPr>
        <p:spPr>
          <a:xfrm>
            <a:off x="0" y="4070747"/>
            <a:ext cx="9144000" cy="108347"/>
          </a:xfrm>
          <a:prstGeom prst="rect">
            <a:avLst/>
          </a:prstGeom>
          <a:gradFill>
            <a:gsLst>
              <a:gs pos="100000">
                <a:srgbClr val="2E2E2E"/>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reen_box"/>
          <p:cNvSpPr/>
          <p:nvPr/>
        </p:nvSpPr>
        <p:spPr>
          <a:xfrm>
            <a:off x="0" y="0"/>
            <a:ext cx="9144000" cy="425339"/>
          </a:xfrm>
          <a:prstGeom prst="rect">
            <a:avLst/>
          </a:prstGeom>
          <a:gradFill>
            <a:gsLst>
              <a:gs pos="100000">
                <a:schemeClr val="tx1">
                  <a:lumMod val="85000"/>
                  <a:lumOff val="15000"/>
                </a:schemeClr>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52400" y="457200"/>
            <a:ext cx="8839200" cy="361354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0" y="0"/>
            <a:ext cx="9144000" cy="34885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9" name="Rectangle 8"/>
          <p:cNvSpPr/>
          <p:nvPr/>
        </p:nvSpPr>
        <p:spPr>
          <a:xfrm>
            <a:off x="-171450" y="428626"/>
            <a:ext cx="9372600" cy="34289"/>
          </a:xfrm>
          <a:prstGeom prst="rect">
            <a:avLst/>
          </a:prstGeom>
          <a:gradFill>
            <a:gsLst>
              <a:gs pos="2917">
                <a:schemeClr val="tx1">
                  <a:lumMod val="65000"/>
                  <a:lumOff val="35000"/>
                </a:schemeClr>
              </a:gs>
              <a:gs pos="49000">
                <a:schemeClr val="bg2">
                  <a:lumMod val="9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300" y="4068007"/>
            <a:ext cx="9372600" cy="34289"/>
          </a:xfrm>
          <a:prstGeom prst="rect">
            <a:avLst/>
          </a:prstGeom>
          <a:gradFill>
            <a:gsLst>
              <a:gs pos="2917">
                <a:schemeClr val="tx1">
                  <a:lumMod val="65000"/>
                  <a:lumOff val="35000"/>
                </a:schemeClr>
              </a:gs>
              <a:gs pos="49000">
                <a:schemeClr val="bg2">
                  <a:lumMod val="9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4160043"/>
            <a:ext cx="9144000" cy="1017873"/>
          </a:xfrm>
          <a:prstGeom prst="rect">
            <a:avLst/>
          </a:prstGeom>
        </p:spPr>
      </p:pic>
    </p:spTree>
    <p:extLst>
      <p:ext uri="{BB962C8B-B14F-4D97-AF65-F5344CB8AC3E}">
        <p14:creationId xmlns:p14="http://schemas.microsoft.com/office/powerpoint/2010/main" val="160675732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bg1"/>
          </a:solidFill>
          <a:effectLst>
            <a:outerShdw dist="50800" dir="18900000" algn="bl" rotWithShape="0">
              <a:prstClr val="black">
                <a:alpha val="40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resentermedia.com/blog/2010/07/animated-templates-powerpoint-2007/" TargetMode="External"/><Relationship Id="rId2" Type="http://schemas.openxmlformats.org/officeDocument/2006/relationships/hyperlink" Target="http://www.presentermedia.com/blog/2010/11/templates-mac-powerpoint-201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An Animated HD PowerPoint Template</a:t>
            </a:r>
            <a:endParaRPr lang="en-US" dirty="0"/>
          </a:p>
        </p:txBody>
      </p:sp>
      <p:sp>
        <p:nvSpPr>
          <p:cNvPr id="2" name="Title 1"/>
          <p:cNvSpPr>
            <a:spLocks noGrp="1"/>
          </p:cNvSpPr>
          <p:nvPr>
            <p:ph type="ctrTitle"/>
          </p:nvPr>
        </p:nvSpPr>
        <p:spPr/>
        <p:txBody>
          <a:bodyPr/>
          <a:lstStyle/>
          <a:p>
            <a:r>
              <a:rPr lang="en-US" smtClean="0"/>
              <a:t>YOUR TITLE HERE</a:t>
            </a:r>
            <a:endParaRPr lang="en-US" dirty="0"/>
          </a:p>
        </p:txBody>
      </p:sp>
      <p:pic>
        <p:nvPicPr>
          <p:cNvPr id="12" name="Logo"/>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5943601" y="457200"/>
            <a:ext cx="1594831" cy="550069"/>
          </a:xfrm>
          <a:prstGeom prst="rect">
            <a:avLst/>
          </a:prstGeom>
        </p:spPr>
      </p:pic>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p:tgtEl>
                                          <p:spTgt spid="2"/>
                                        </p:tgtEl>
                                      </p:cBhvr>
                                    </p:animEffect>
                                  </p:childTnLst>
                                </p:cTn>
                              </p:par>
                              <p:par>
                                <p:cTn id="8" presetID="10" presetClass="entr" presetSubtype="0" fill="hold" grpId="0" nodeType="withEffect">
                                  <p:stCondLst>
                                    <p:cond delay="4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childTnLst>
                                </p:cTn>
                              </p:par>
                              <p:par>
                                <p:cTn id="11" presetID="10" presetClass="entr" presetSubtype="0" fill="hold" nodeType="withEffect">
                                  <p:stCondLst>
                                    <p:cond delay="53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lipart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76883" y="973531"/>
            <a:ext cx="2523034" cy="942585"/>
          </a:xfrm>
        </p:spPr>
      </p:pic>
      <p:sp>
        <p:nvSpPr>
          <p:cNvPr id="8" name="Content Placeholder 7"/>
          <p:cNvSpPr>
            <a:spLocks noGrp="1"/>
          </p:cNvSpPr>
          <p:nvPr>
            <p:ph sz="half" idx="2"/>
          </p:nvPr>
        </p:nvSpPr>
        <p:spPr/>
        <p:txBody>
          <a:bodyPr/>
          <a:lstStyle/>
          <a:p>
            <a:r>
              <a:rPr lang="en-US" smtClean="0"/>
              <a:t>A placeholder for text for the first picture</a:t>
            </a:r>
          </a:p>
          <a:p>
            <a:pPr lvl="2"/>
            <a:r>
              <a:rPr lang="en-US" smtClean="0"/>
              <a:t>More information can be added here by changing this text.</a:t>
            </a:r>
            <a:endParaRPr lang="en-US" dirty="0"/>
          </a:p>
        </p:txBody>
      </p:sp>
      <p:pic>
        <p:nvPicPr>
          <p:cNvPr id="9" name="clipart2"/>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914400" y="2628900"/>
            <a:ext cx="2654172" cy="1085850"/>
          </a:xfrm>
        </p:spPr>
      </p:pic>
      <p:sp>
        <p:nvSpPr>
          <p:cNvPr id="11" name="Content Placeholder 10"/>
          <p:cNvSpPr>
            <a:spLocks noGrp="1"/>
          </p:cNvSpPr>
          <p:nvPr>
            <p:ph sz="half" idx="15"/>
          </p:nvPr>
        </p:nvSpPr>
        <p:spPr/>
        <p:txBody>
          <a:bodyPr/>
          <a:lstStyle/>
          <a:p>
            <a:r>
              <a:rPr lang="en-US" smtClean="0"/>
              <a:t>A placeholder for the second picture</a:t>
            </a:r>
          </a:p>
          <a:p>
            <a:pPr lvl="2"/>
            <a:r>
              <a:rPr lang="en-US" smtClean="0"/>
              <a:t>More information can be added here by changing this text.</a:t>
            </a:r>
          </a:p>
          <a:p>
            <a:pPr lvl="2"/>
            <a:r>
              <a:rPr lang="en-US" smtClean="0"/>
              <a:t>Make changes to this text.</a:t>
            </a:r>
            <a:endParaRPr lang="en-US" dirty="0"/>
          </a:p>
        </p:txBody>
      </p:sp>
      <p:sp>
        <p:nvSpPr>
          <p:cNvPr id="6" name="Title 5"/>
          <p:cNvSpPr>
            <a:spLocks noGrp="1"/>
          </p:cNvSpPr>
          <p:nvPr>
            <p:ph type="title"/>
          </p:nvPr>
        </p:nvSpPr>
        <p:spPr/>
        <p:txBody>
          <a:bodyPr>
            <a:normAutofit fontScale="90000"/>
          </a:bodyPr>
          <a:lstStyle/>
          <a:p>
            <a:r>
              <a:rPr lang="en-US" smtClean="0"/>
              <a:t>Two Picture Page Layout</a:t>
            </a:r>
            <a:endParaRPr lang="en-US" dirty="0"/>
          </a:p>
        </p:txBody>
      </p:sp>
    </p:spTree>
    <p:extLst>
      <p:ext uri="{BB962C8B-B14F-4D97-AF65-F5344CB8AC3E}">
        <p14:creationId xmlns:p14="http://schemas.microsoft.com/office/powerpoint/2010/main" val="1778318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normAutofit fontScale="55000" lnSpcReduction="20000"/>
          </a:bodyPr>
          <a:lstStyle/>
          <a:p>
            <a:r>
              <a:rPr lang="en-US" smtClean="0"/>
              <a:t>A description of the first picture.  You may change this text.</a:t>
            </a:r>
          </a:p>
          <a:p>
            <a:endParaRPr lang="en-US" smtClean="0"/>
          </a:p>
          <a:p>
            <a:r>
              <a:rPr lang="en-US" smtClean="0"/>
              <a:t>A description of the first picture.  You may change this text.</a:t>
            </a:r>
          </a:p>
          <a:p>
            <a:endParaRPr lang="en-US" dirty="0"/>
          </a:p>
        </p:txBody>
      </p:sp>
      <p:sp>
        <p:nvSpPr>
          <p:cNvPr id="10" name="Content Placeholder 9"/>
          <p:cNvSpPr>
            <a:spLocks noGrp="1"/>
          </p:cNvSpPr>
          <p:nvPr>
            <p:ph sz="half" idx="2"/>
          </p:nvPr>
        </p:nvSpPr>
        <p:spPr/>
        <p:txBody>
          <a:bodyPr>
            <a:normAutofit fontScale="55000" lnSpcReduction="20000"/>
          </a:bodyPr>
          <a:lstStyle/>
          <a:p>
            <a:r>
              <a:rPr lang="en-US" smtClean="0"/>
              <a:t>A description of the second picture.  You may change this text.</a:t>
            </a:r>
          </a:p>
          <a:p>
            <a:endParaRPr lang="en-US" smtClean="0"/>
          </a:p>
          <a:p>
            <a:r>
              <a:rPr lang="en-US" smtClean="0"/>
              <a:t>A description of the second picture.  You may change this text.</a:t>
            </a:r>
          </a:p>
          <a:p>
            <a:endParaRPr lang="en-US" smtClean="0"/>
          </a:p>
          <a:p>
            <a:endParaRPr lang="en-US" dirty="0"/>
          </a:p>
        </p:txBody>
      </p:sp>
      <p:sp>
        <p:nvSpPr>
          <p:cNvPr id="12" name="Content Placeholder 11"/>
          <p:cNvSpPr>
            <a:spLocks noGrp="1"/>
          </p:cNvSpPr>
          <p:nvPr>
            <p:ph sz="half" idx="14"/>
          </p:nvPr>
        </p:nvSpPr>
        <p:spPr/>
        <p:txBody>
          <a:bodyPr>
            <a:normAutofit fontScale="55000" lnSpcReduction="20000"/>
          </a:bodyPr>
          <a:lstStyle/>
          <a:p>
            <a:r>
              <a:rPr lang="en-US" smtClean="0"/>
              <a:t>A description of the third picture.  You may change this text.</a:t>
            </a:r>
          </a:p>
          <a:p>
            <a:endParaRPr lang="en-US" smtClean="0"/>
          </a:p>
          <a:p>
            <a:r>
              <a:rPr lang="en-US" smtClean="0"/>
              <a:t>A description of the third picture.  You may change this text.</a:t>
            </a:r>
          </a:p>
          <a:p>
            <a:endParaRPr lang="en-US" smtClean="0"/>
          </a:p>
          <a:p>
            <a:endParaRPr lang="en-US" smtClean="0"/>
          </a:p>
          <a:p>
            <a:endParaRPr lang="en-US" dirty="0"/>
          </a:p>
        </p:txBody>
      </p:sp>
      <p:pic>
        <p:nvPicPr>
          <p:cNvPr id="5" name="run_up_arrow"/>
          <p:cNvPicPr>
            <a:picLocks noGrp="1" noChangeAspect="1"/>
          </p:cNvPicPr>
          <p:nvPr>
            <p:ph sz="half" idx="15"/>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447801" y="742950"/>
            <a:ext cx="927527" cy="1612307"/>
          </a:xfrm>
        </p:spPr>
      </p:pic>
      <p:pic>
        <p:nvPicPr>
          <p:cNvPr id="6" name="run_up_arrow"/>
          <p:cNvPicPr>
            <a:picLocks noGrp="1" noChangeAspect="1"/>
          </p:cNvPicPr>
          <p:nvPr>
            <p:ph sz="half" idx="16"/>
          </p:nvPr>
        </p:nvPicPr>
        <p:blipFill>
          <a:blip r:embed="rId5" cstate="print">
            <a:extLst>
              <a:ext uri="{28A0092B-C50C-407E-A947-70E740481C1C}">
                <a14:useLocalDpi xmlns:a14="http://schemas.microsoft.com/office/drawing/2010/main" val="0"/>
              </a:ext>
            </a:extLst>
          </a:blip>
          <a:stretch>
            <a:fillRect/>
          </a:stretch>
        </p:blipFill>
        <p:spPr>
          <a:xfrm>
            <a:off x="3886200" y="750094"/>
            <a:ext cx="907084" cy="1576770"/>
          </a:xfrm>
        </p:spPr>
      </p:pic>
      <p:pic>
        <p:nvPicPr>
          <p:cNvPr id="7" name="run_up_arrow"/>
          <p:cNvPicPr>
            <a:picLocks noGrp="1" noChangeAspect="1"/>
          </p:cNvPicPr>
          <p:nvPr>
            <p:ph sz="half" idx="17"/>
          </p:nvPr>
        </p:nvPicPr>
        <p:blipFill>
          <a:blip r:embed="rId6"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6248401" y="742950"/>
            <a:ext cx="914399" cy="1589486"/>
          </a:xfrm>
        </p:spPr>
      </p:pic>
      <p:sp>
        <p:nvSpPr>
          <p:cNvPr id="8" name="Title 7"/>
          <p:cNvSpPr>
            <a:spLocks noGrp="1"/>
          </p:cNvSpPr>
          <p:nvPr>
            <p:ph type="title"/>
          </p:nvPr>
        </p:nvSpPr>
        <p:spPr/>
        <p:txBody>
          <a:bodyPr>
            <a:normAutofit fontScale="90000"/>
          </a:bodyPr>
          <a:lstStyle/>
          <a:p>
            <a:r>
              <a:rPr lang="en-US" dirty="0" smtClean="0">
                <a:solidFill>
                  <a:schemeClr val="bg1"/>
                </a:solidFill>
              </a:rPr>
              <a:t>Three Picture </a:t>
            </a:r>
            <a:r>
              <a:rPr lang="en-US" dirty="0" smtClean="0"/>
              <a:t>Page Layout</a:t>
            </a:r>
            <a:endParaRPr lang="en-US" dirty="0"/>
          </a:p>
        </p:txBody>
      </p:sp>
      <p:pic>
        <p:nvPicPr>
          <p:cNvPr id="11" name="freeway_frenzy_botto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4179094"/>
            <a:ext cx="9144000" cy="964406"/>
          </a:xfrm>
          <a:prstGeom prst="rect">
            <a:avLst/>
          </a:prstGeom>
        </p:spPr>
      </p:pic>
    </p:spTree>
    <p:extLst>
      <p:ext uri="{BB962C8B-B14F-4D97-AF65-F5344CB8AC3E}">
        <p14:creationId xmlns:p14="http://schemas.microsoft.com/office/powerpoint/2010/main" val="3777771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p:txBody>
          <a:bodyPr/>
          <a:lstStyle/>
          <a:p>
            <a:r>
              <a:rPr lang="en-US" smtClean="0"/>
              <a:t>Table Page Layout</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286910951"/>
              </p:ext>
            </p:extLst>
          </p:nvPr>
        </p:nvGraphicFramePr>
        <p:xfrm>
          <a:off x="3810001" y="742950"/>
          <a:ext cx="4543425" cy="3066811"/>
        </p:xfrm>
        <a:graphic>
          <a:graphicData uri="http://schemas.openxmlformats.org/drawingml/2006/table">
            <a:tbl>
              <a:tblPr firstRow="1" bandRow="1">
                <a:tableStyleId>{5C22544A-7EE6-4342-B048-85BDC9FD1C3A}</a:tableStyleId>
              </a:tblPr>
              <a:tblGrid>
                <a:gridCol w="1771165"/>
                <a:gridCol w="693065"/>
                <a:gridCol w="693065"/>
                <a:gridCol w="693065"/>
                <a:gridCol w="693065"/>
              </a:tblGrid>
              <a:tr h="645914">
                <a:tc>
                  <a:txBody>
                    <a:bodyPr/>
                    <a:lstStyle/>
                    <a:p>
                      <a:r>
                        <a:rPr lang="en-US" sz="1000" dirty="0" smtClean="0"/>
                        <a:t>Geographic Region</a:t>
                      </a:r>
                      <a:endParaRPr lang="en-US" sz="1000" dirty="0"/>
                    </a:p>
                  </a:txBody>
                  <a:tcPr marL="77887" marR="77887" marT="29208" marB="29208"/>
                </a:tc>
                <a:tc>
                  <a:txBody>
                    <a:bodyPr/>
                    <a:lstStyle/>
                    <a:p>
                      <a:r>
                        <a:rPr lang="en-US" sz="1000" dirty="0" smtClean="0"/>
                        <a:t>Q1</a:t>
                      </a:r>
                      <a:endParaRPr lang="en-US" sz="1000" dirty="0"/>
                    </a:p>
                  </a:txBody>
                  <a:tcPr marL="77887" marR="77887" marT="29208" marB="29208"/>
                </a:tc>
                <a:tc>
                  <a:txBody>
                    <a:bodyPr/>
                    <a:lstStyle/>
                    <a:p>
                      <a:r>
                        <a:rPr lang="en-US" sz="1000" dirty="0" smtClean="0"/>
                        <a:t>Q2</a:t>
                      </a:r>
                      <a:endParaRPr lang="en-US" sz="1000" dirty="0"/>
                    </a:p>
                  </a:txBody>
                  <a:tcPr marL="77887" marR="77887" marT="29208" marB="29208"/>
                </a:tc>
                <a:tc>
                  <a:txBody>
                    <a:bodyPr/>
                    <a:lstStyle/>
                    <a:p>
                      <a:r>
                        <a:rPr lang="en-US" sz="1000" dirty="0" smtClean="0"/>
                        <a:t>Q3</a:t>
                      </a:r>
                      <a:endParaRPr lang="en-US" sz="1000" dirty="0"/>
                    </a:p>
                  </a:txBody>
                  <a:tcPr marL="77887" marR="77887" marT="29208" marB="29208"/>
                </a:tc>
                <a:tc>
                  <a:txBody>
                    <a:bodyPr/>
                    <a:lstStyle/>
                    <a:p>
                      <a:r>
                        <a:rPr lang="en-US" sz="1000" dirty="0" smtClean="0"/>
                        <a:t>Q4</a:t>
                      </a:r>
                      <a:endParaRPr lang="en-US" sz="1000" dirty="0"/>
                    </a:p>
                  </a:txBody>
                  <a:tcPr marL="77887" marR="77887" marT="29208" marB="29208"/>
                </a:tc>
              </a:tr>
              <a:tr h="374220">
                <a:tc>
                  <a:txBody>
                    <a:bodyPr/>
                    <a:lstStyle/>
                    <a:p>
                      <a:r>
                        <a:rPr lang="en-US" sz="1000" dirty="0" smtClean="0"/>
                        <a:t>United States</a:t>
                      </a:r>
                      <a:endParaRPr lang="en-US" sz="1000" dirty="0"/>
                    </a:p>
                  </a:txBody>
                  <a:tcPr marL="77887" marR="77887" marT="29208" marB="29208"/>
                </a:tc>
                <a:tc>
                  <a:txBody>
                    <a:bodyPr/>
                    <a:lstStyle/>
                    <a:p>
                      <a:pPr algn="ctr"/>
                      <a:r>
                        <a:rPr lang="en-US" sz="1000" dirty="0" smtClean="0"/>
                        <a:t>1254</a:t>
                      </a:r>
                      <a:endParaRPr lang="en-US" sz="1000" dirty="0"/>
                    </a:p>
                  </a:txBody>
                  <a:tcPr marL="77887" marR="77887" marT="29208" marB="29208"/>
                </a:tc>
                <a:tc>
                  <a:txBody>
                    <a:bodyPr/>
                    <a:lstStyle/>
                    <a:p>
                      <a:pPr algn="ctr"/>
                      <a:r>
                        <a:rPr lang="en-US" sz="1000" dirty="0" smtClean="0"/>
                        <a:t>1873</a:t>
                      </a:r>
                      <a:endParaRPr lang="en-US" sz="1000" dirty="0"/>
                    </a:p>
                  </a:txBody>
                  <a:tcPr marL="77887" marR="77887" marT="29208" marB="29208"/>
                </a:tc>
                <a:tc>
                  <a:txBody>
                    <a:bodyPr/>
                    <a:lstStyle/>
                    <a:p>
                      <a:pPr algn="ctr"/>
                      <a:r>
                        <a:rPr lang="en-US" sz="1000" dirty="0" smtClean="0"/>
                        <a:t>1015</a:t>
                      </a:r>
                      <a:endParaRPr lang="en-US" sz="1000" dirty="0"/>
                    </a:p>
                  </a:txBody>
                  <a:tcPr marL="77887" marR="77887" marT="29208" marB="29208"/>
                </a:tc>
                <a:tc>
                  <a:txBody>
                    <a:bodyPr/>
                    <a:lstStyle/>
                    <a:p>
                      <a:pPr algn="ctr"/>
                      <a:r>
                        <a:rPr lang="en-US" sz="1000" dirty="0" smtClean="0"/>
                        <a:t>2284</a:t>
                      </a:r>
                      <a:endParaRPr lang="en-US" sz="1000" dirty="0"/>
                    </a:p>
                  </a:txBody>
                  <a:tcPr marL="77887" marR="77887" marT="29208" marB="29208"/>
                </a:tc>
              </a:tr>
              <a:tr h="374220">
                <a:tc>
                  <a:txBody>
                    <a:bodyPr/>
                    <a:lstStyle/>
                    <a:p>
                      <a:r>
                        <a:rPr lang="en-US" sz="1000" dirty="0" smtClean="0"/>
                        <a:t>Europe and Asia</a:t>
                      </a:r>
                      <a:endParaRPr lang="en-US" sz="1000" dirty="0"/>
                    </a:p>
                  </a:txBody>
                  <a:tcPr marL="77887" marR="77887" marT="29208" marB="29208"/>
                </a:tc>
                <a:tc>
                  <a:txBody>
                    <a:bodyPr/>
                    <a:lstStyle/>
                    <a:p>
                      <a:pPr algn="ctr"/>
                      <a:r>
                        <a:rPr lang="en-US" sz="1000" dirty="0" smtClean="0"/>
                        <a:t>324</a:t>
                      </a:r>
                      <a:endParaRPr lang="en-US" sz="1000" dirty="0"/>
                    </a:p>
                  </a:txBody>
                  <a:tcPr marL="77887" marR="77887" marT="29208" marB="29208"/>
                </a:tc>
                <a:tc>
                  <a:txBody>
                    <a:bodyPr/>
                    <a:lstStyle/>
                    <a:p>
                      <a:pPr algn="ctr"/>
                      <a:r>
                        <a:rPr lang="en-US" sz="1000" dirty="0" smtClean="0"/>
                        <a:t>310</a:t>
                      </a:r>
                      <a:endParaRPr lang="en-US" sz="1000" dirty="0"/>
                    </a:p>
                  </a:txBody>
                  <a:tcPr marL="77887" marR="77887" marT="29208" marB="29208"/>
                </a:tc>
                <a:tc>
                  <a:txBody>
                    <a:bodyPr/>
                    <a:lstStyle/>
                    <a:p>
                      <a:pPr algn="ctr"/>
                      <a:r>
                        <a:rPr lang="en-US" sz="1000" dirty="0" smtClean="0"/>
                        <a:t>300</a:t>
                      </a:r>
                      <a:endParaRPr lang="en-US" sz="1000" dirty="0"/>
                    </a:p>
                  </a:txBody>
                  <a:tcPr marL="77887" marR="77887" marT="29208" marB="29208"/>
                </a:tc>
                <a:tc>
                  <a:txBody>
                    <a:bodyPr/>
                    <a:lstStyle/>
                    <a:p>
                      <a:pPr algn="ctr"/>
                      <a:r>
                        <a:rPr lang="en-US" sz="1000" dirty="0" smtClean="0"/>
                        <a:t>419</a:t>
                      </a:r>
                      <a:endParaRPr lang="en-US" sz="1000" dirty="0"/>
                    </a:p>
                  </a:txBody>
                  <a:tcPr marL="77887" marR="77887" marT="29208" marB="29208"/>
                </a:tc>
              </a:tr>
              <a:tr h="374220">
                <a:tc>
                  <a:txBody>
                    <a:bodyPr/>
                    <a:lstStyle/>
                    <a:p>
                      <a:r>
                        <a:rPr lang="en-US" sz="1000" dirty="0" smtClean="0"/>
                        <a:t>Australia</a:t>
                      </a:r>
                      <a:endParaRPr lang="en-US" sz="1000" dirty="0"/>
                    </a:p>
                  </a:txBody>
                  <a:tcPr marL="77887" marR="77887" marT="29208" marB="29208"/>
                </a:tc>
                <a:tc>
                  <a:txBody>
                    <a:bodyPr/>
                    <a:lstStyle/>
                    <a:p>
                      <a:pPr algn="ctr"/>
                      <a:r>
                        <a:rPr lang="en-US" sz="1000" dirty="0" smtClean="0"/>
                        <a:t>15</a:t>
                      </a:r>
                      <a:endParaRPr lang="en-US" sz="1000" dirty="0"/>
                    </a:p>
                  </a:txBody>
                  <a:tcPr marL="77887" marR="77887" marT="29208" marB="29208"/>
                </a:tc>
                <a:tc>
                  <a:txBody>
                    <a:bodyPr/>
                    <a:lstStyle/>
                    <a:p>
                      <a:pPr algn="ctr"/>
                      <a:r>
                        <a:rPr lang="en-US" sz="1000" dirty="0" smtClean="0"/>
                        <a:t>18</a:t>
                      </a:r>
                      <a:endParaRPr lang="en-US" sz="1000" dirty="0"/>
                    </a:p>
                  </a:txBody>
                  <a:tcPr marL="77887" marR="77887" marT="29208" marB="29208"/>
                </a:tc>
                <a:tc>
                  <a:txBody>
                    <a:bodyPr/>
                    <a:lstStyle/>
                    <a:p>
                      <a:pPr algn="ctr"/>
                      <a:r>
                        <a:rPr lang="en-US" sz="1000" dirty="0" smtClean="0"/>
                        <a:t>13</a:t>
                      </a:r>
                      <a:endParaRPr lang="en-US" sz="1000" dirty="0"/>
                    </a:p>
                  </a:txBody>
                  <a:tcPr marL="77887" marR="77887" marT="29208" marB="29208"/>
                </a:tc>
                <a:tc>
                  <a:txBody>
                    <a:bodyPr/>
                    <a:lstStyle/>
                    <a:p>
                      <a:pPr algn="ctr"/>
                      <a:r>
                        <a:rPr lang="en-US" sz="1000" dirty="0" smtClean="0"/>
                        <a:t>20</a:t>
                      </a:r>
                      <a:endParaRPr lang="en-US" sz="1000" dirty="0"/>
                    </a:p>
                  </a:txBody>
                  <a:tcPr marL="77887" marR="77887" marT="29208" marB="29208"/>
                </a:tc>
              </a:tr>
              <a:tr h="374220">
                <a:tc>
                  <a:txBody>
                    <a:bodyPr/>
                    <a:lstStyle/>
                    <a:p>
                      <a:r>
                        <a:rPr lang="en-US" sz="1000" dirty="0" smtClean="0"/>
                        <a:t>Canada</a:t>
                      </a:r>
                      <a:endParaRPr lang="en-US" sz="1000" dirty="0"/>
                    </a:p>
                  </a:txBody>
                  <a:tcPr marL="77887" marR="77887" marT="29208" marB="29208"/>
                </a:tc>
                <a:tc>
                  <a:txBody>
                    <a:bodyPr/>
                    <a:lstStyle/>
                    <a:p>
                      <a:pPr algn="ctr"/>
                      <a:r>
                        <a:rPr lang="en-US" sz="1000" dirty="0" smtClean="0"/>
                        <a:t>6</a:t>
                      </a:r>
                      <a:endParaRPr lang="en-US" sz="1000" dirty="0"/>
                    </a:p>
                  </a:txBody>
                  <a:tcPr marL="77887" marR="77887" marT="29208" marB="29208"/>
                </a:tc>
                <a:tc>
                  <a:txBody>
                    <a:bodyPr/>
                    <a:lstStyle/>
                    <a:p>
                      <a:pPr algn="ctr"/>
                      <a:r>
                        <a:rPr lang="en-US" sz="1000" dirty="0" smtClean="0"/>
                        <a:t>3</a:t>
                      </a:r>
                      <a:endParaRPr lang="en-US" sz="1000" dirty="0"/>
                    </a:p>
                  </a:txBody>
                  <a:tcPr marL="77887" marR="77887" marT="29208" marB="29208"/>
                </a:tc>
                <a:tc>
                  <a:txBody>
                    <a:bodyPr/>
                    <a:lstStyle/>
                    <a:p>
                      <a:pPr algn="ctr"/>
                      <a:r>
                        <a:rPr lang="en-US" sz="1000" dirty="0" smtClean="0"/>
                        <a:t>4</a:t>
                      </a:r>
                      <a:endParaRPr lang="en-US" sz="1000" dirty="0"/>
                    </a:p>
                  </a:txBody>
                  <a:tcPr marL="77887" marR="77887" marT="29208" marB="29208"/>
                </a:tc>
                <a:tc>
                  <a:txBody>
                    <a:bodyPr/>
                    <a:lstStyle/>
                    <a:p>
                      <a:pPr algn="ctr"/>
                      <a:r>
                        <a:rPr lang="en-US" sz="1000" dirty="0" smtClean="0"/>
                        <a:t>7</a:t>
                      </a:r>
                      <a:endParaRPr lang="en-US" sz="1000" dirty="0"/>
                    </a:p>
                  </a:txBody>
                  <a:tcPr marL="77887" marR="77887" marT="29208" marB="29208"/>
                </a:tc>
              </a:tr>
              <a:tr h="374220">
                <a:tc>
                  <a:txBody>
                    <a:bodyPr/>
                    <a:lstStyle/>
                    <a:p>
                      <a:r>
                        <a:rPr lang="en-US" sz="1000" dirty="0" smtClean="0"/>
                        <a:t>Mexico</a:t>
                      </a:r>
                      <a:endParaRPr lang="en-US" sz="1000" dirty="0"/>
                    </a:p>
                  </a:txBody>
                  <a:tcPr marL="77887" marR="77887" marT="29208" marB="29208"/>
                </a:tc>
                <a:tc>
                  <a:txBody>
                    <a:bodyPr/>
                    <a:lstStyle/>
                    <a:p>
                      <a:pPr algn="ctr"/>
                      <a:r>
                        <a:rPr lang="en-US" sz="1000" dirty="0" smtClean="0"/>
                        <a:t>1</a:t>
                      </a:r>
                      <a:endParaRPr lang="en-US" sz="1000" dirty="0"/>
                    </a:p>
                  </a:txBody>
                  <a:tcPr marL="77887" marR="77887" marT="29208" marB="29208"/>
                </a:tc>
                <a:tc>
                  <a:txBody>
                    <a:bodyPr/>
                    <a:lstStyle/>
                    <a:p>
                      <a:pPr algn="ctr"/>
                      <a:r>
                        <a:rPr lang="en-US" sz="1000" dirty="0" smtClean="0"/>
                        <a:t>.5</a:t>
                      </a:r>
                      <a:endParaRPr lang="en-US" sz="1000" dirty="0"/>
                    </a:p>
                  </a:txBody>
                  <a:tcPr marL="77887" marR="77887" marT="29208" marB="29208"/>
                </a:tc>
                <a:tc>
                  <a:txBody>
                    <a:bodyPr/>
                    <a:lstStyle/>
                    <a:p>
                      <a:pPr algn="ctr"/>
                      <a:r>
                        <a:rPr lang="en-US" sz="1000" dirty="0" smtClean="0"/>
                        <a:t>.5</a:t>
                      </a:r>
                      <a:endParaRPr lang="en-US" sz="1000" dirty="0"/>
                    </a:p>
                  </a:txBody>
                  <a:tcPr marL="77887" marR="77887" marT="29208" marB="29208"/>
                </a:tc>
                <a:tc>
                  <a:txBody>
                    <a:bodyPr/>
                    <a:lstStyle/>
                    <a:p>
                      <a:pPr algn="ctr"/>
                      <a:r>
                        <a:rPr lang="en-US" sz="1000" dirty="0" smtClean="0"/>
                        <a:t>2</a:t>
                      </a:r>
                      <a:endParaRPr lang="en-US" sz="1000" dirty="0"/>
                    </a:p>
                  </a:txBody>
                  <a:tcPr marL="77887" marR="77887" marT="29208" marB="29208"/>
                </a:tc>
              </a:tr>
              <a:tr h="549797">
                <a:tc>
                  <a:txBody>
                    <a:bodyPr/>
                    <a:lstStyle/>
                    <a:p>
                      <a:r>
                        <a:rPr lang="en-US" sz="1000" dirty="0" smtClean="0"/>
                        <a:t>TOTALS</a:t>
                      </a:r>
                      <a:endParaRPr lang="en-US" sz="1000" b="1" dirty="0"/>
                    </a:p>
                  </a:txBody>
                  <a:tcPr marL="77887" marR="77887" marT="29208" marB="29208" anchor="ctr"/>
                </a:tc>
                <a:tc>
                  <a:txBody>
                    <a:bodyPr/>
                    <a:lstStyle/>
                    <a:p>
                      <a:pPr algn="ctr"/>
                      <a:r>
                        <a:rPr lang="en-US" sz="1000" dirty="0" smtClean="0"/>
                        <a:t>1600</a:t>
                      </a:r>
                      <a:endParaRPr lang="en-US" sz="1000" b="1" dirty="0"/>
                    </a:p>
                  </a:txBody>
                  <a:tcPr marL="77887" marR="77887" marT="29208" marB="29208" anchor="ctr"/>
                </a:tc>
                <a:tc>
                  <a:txBody>
                    <a:bodyPr/>
                    <a:lstStyle/>
                    <a:p>
                      <a:pPr algn="ctr"/>
                      <a:r>
                        <a:rPr lang="en-US" sz="1000" dirty="0" smtClean="0"/>
                        <a:t>2205</a:t>
                      </a:r>
                      <a:endParaRPr lang="en-US" sz="1000" b="1" dirty="0" smtClean="0"/>
                    </a:p>
                  </a:txBody>
                  <a:tcPr marL="77887" marR="77887" marT="29208" marB="29208" anchor="ctr"/>
                </a:tc>
                <a:tc>
                  <a:txBody>
                    <a:bodyPr/>
                    <a:lstStyle/>
                    <a:p>
                      <a:pPr algn="ctr"/>
                      <a:r>
                        <a:rPr lang="en-US" sz="1000" dirty="0" smtClean="0"/>
                        <a:t>1333</a:t>
                      </a:r>
                      <a:endParaRPr lang="en-US" sz="1000" b="1" dirty="0"/>
                    </a:p>
                  </a:txBody>
                  <a:tcPr marL="77887" marR="77887" marT="29208" marB="29208" anchor="ctr"/>
                </a:tc>
                <a:tc>
                  <a:txBody>
                    <a:bodyPr/>
                    <a:lstStyle/>
                    <a:p>
                      <a:pPr algn="ctr"/>
                      <a:r>
                        <a:rPr lang="en-US" sz="1000" dirty="0" smtClean="0"/>
                        <a:t>2732</a:t>
                      </a:r>
                      <a:endParaRPr lang="en-US" sz="1000" b="1" dirty="0"/>
                    </a:p>
                  </a:txBody>
                  <a:tcPr marL="77887" marR="77887" marT="29208" marB="29208" anchor="ctr"/>
                </a:tc>
              </a:tr>
            </a:tbl>
          </a:graphicData>
        </a:graphic>
      </p:graphicFrame>
      <p:sp>
        <p:nvSpPr>
          <p:cNvPr id="12" name="Text Placeholder 8"/>
          <p:cNvSpPr>
            <a:spLocks noGrp="1"/>
          </p:cNvSpPr>
          <p:nvPr>
            <p:ph type="body" sz="half" idx="2"/>
          </p:nvPr>
        </p:nvSpPr>
        <p:spPr/>
        <p:txBody>
          <a:bodyPr/>
          <a:lstStyle/>
          <a:p>
            <a:r>
              <a:rPr lang="en-US" smtClean="0"/>
              <a:t>Here is the description of the table.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p>
          <a:p>
            <a:endParaRPr lang="en-US" dirty="0"/>
          </a:p>
        </p:txBody>
      </p:sp>
    </p:spTree>
    <p:extLst>
      <p:ext uri="{BB962C8B-B14F-4D97-AF65-F5344CB8AC3E}">
        <p14:creationId xmlns:p14="http://schemas.microsoft.com/office/powerpoint/2010/main" val="1978138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smtClean="0"/>
              <a:t>Comparison Table Layout</a:t>
            </a:r>
            <a:endParaRPr lang="en-US" dirty="0"/>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3573701181"/>
              </p:ext>
            </p:extLst>
          </p:nvPr>
        </p:nvGraphicFramePr>
        <p:xfrm>
          <a:off x="1219200" y="685798"/>
          <a:ext cx="3406040" cy="2286000"/>
        </p:xfrm>
        <a:graphic>
          <a:graphicData uri="http://schemas.openxmlformats.org/drawingml/2006/table">
            <a:tbl>
              <a:tblPr firstRow="1" bandRow="1">
                <a:tableStyleId>{3C2FFA5D-87B4-456A-9821-1D502468CF0F}</a:tableStyleId>
              </a:tblPr>
              <a:tblGrid>
                <a:gridCol w="681208"/>
                <a:gridCol w="925415"/>
                <a:gridCol w="578384"/>
                <a:gridCol w="642649"/>
                <a:gridCol w="578384"/>
              </a:tblGrid>
              <a:tr h="254000">
                <a:tc>
                  <a:txBody>
                    <a:bodyPr/>
                    <a:lstStyle/>
                    <a:p>
                      <a:pPr algn="ctr"/>
                      <a:r>
                        <a:rPr lang="en-US" sz="700" baseline="0" dirty="0" smtClean="0"/>
                        <a:t>Quarter1</a:t>
                      </a:r>
                      <a:endParaRPr lang="en-US" sz="700" baseline="0" dirty="0"/>
                    </a:p>
                  </a:txBody>
                  <a:tcPr marL="63808" marR="63808" marT="30194" marB="12078"/>
                </a:tc>
                <a:tc>
                  <a:txBody>
                    <a:bodyPr/>
                    <a:lstStyle/>
                    <a:p>
                      <a:pPr algn="ctr"/>
                      <a:r>
                        <a:rPr lang="en-US" sz="700" baseline="0" dirty="0" smtClean="0"/>
                        <a:t>North America</a:t>
                      </a:r>
                      <a:endParaRPr lang="en-US" sz="700" baseline="0" dirty="0"/>
                    </a:p>
                  </a:txBody>
                  <a:tcPr marL="63808" marR="63808" marT="30194" marB="12078"/>
                </a:tc>
                <a:tc>
                  <a:txBody>
                    <a:bodyPr/>
                    <a:lstStyle/>
                    <a:p>
                      <a:pPr algn="ctr"/>
                      <a:r>
                        <a:rPr lang="en-US" sz="700" baseline="0" dirty="0" smtClean="0"/>
                        <a:t>Asia</a:t>
                      </a:r>
                      <a:endParaRPr lang="en-US" sz="700" baseline="0" dirty="0"/>
                    </a:p>
                  </a:txBody>
                  <a:tcPr marL="63808" marR="63808" marT="30194" marB="12078"/>
                </a:tc>
                <a:tc>
                  <a:txBody>
                    <a:bodyPr/>
                    <a:lstStyle/>
                    <a:p>
                      <a:pPr algn="ctr"/>
                      <a:r>
                        <a:rPr lang="en-US" sz="700" baseline="0" dirty="0" smtClean="0"/>
                        <a:t>Europe</a:t>
                      </a:r>
                      <a:endParaRPr lang="en-US" sz="700" baseline="0" dirty="0"/>
                    </a:p>
                  </a:txBody>
                  <a:tcPr marL="63808" marR="63808" marT="30194" marB="12078"/>
                </a:tc>
                <a:tc>
                  <a:txBody>
                    <a:bodyPr/>
                    <a:lstStyle/>
                    <a:p>
                      <a:pPr algn="ctr"/>
                      <a:r>
                        <a:rPr lang="en-US" sz="700" baseline="0" dirty="0" smtClean="0"/>
                        <a:t>Australia</a:t>
                      </a:r>
                      <a:endParaRPr lang="en-US" sz="700" baseline="0" dirty="0"/>
                    </a:p>
                  </a:txBody>
                  <a:tcPr marL="63808" marR="63808" marT="30194" marB="12078"/>
                </a:tc>
              </a:tr>
              <a:tr h="254000">
                <a:tc>
                  <a:txBody>
                    <a:bodyPr/>
                    <a:lstStyle/>
                    <a:p>
                      <a:pPr algn="ctr"/>
                      <a:r>
                        <a:rPr lang="en-US" sz="700" baseline="0" dirty="0" smtClean="0"/>
                        <a:t>Q1 2009</a:t>
                      </a:r>
                      <a:endParaRPr lang="en-US" sz="700" baseline="0" dirty="0"/>
                    </a:p>
                  </a:txBody>
                  <a:tcPr marL="63808" marR="63808" marT="30194" marB="12078"/>
                </a:tc>
                <a:tc>
                  <a:txBody>
                    <a:bodyPr/>
                    <a:lstStyle/>
                    <a:p>
                      <a:pPr algn="ctr"/>
                      <a:r>
                        <a:rPr lang="en-US" sz="700" baseline="0" dirty="0" smtClean="0"/>
                        <a:t>123</a:t>
                      </a:r>
                      <a:endParaRPr lang="en-US" sz="700" baseline="0" dirty="0"/>
                    </a:p>
                  </a:txBody>
                  <a:tcPr marL="63808" marR="63808" marT="30194" marB="12078"/>
                </a:tc>
                <a:tc>
                  <a:txBody>
                    <a:bodyPr/>
                    <a:lstStyle/>
                    <a:p>
                      <a:pPr algn="ctr"/>
                      <a:r>
                        <a:rPr lang="en-US" sz="700" baseline="0" dirty="0" smtClean="0"/>
                        <a:t>34</a:t>
                      </a:r>
                      <a:endParaRPr lang="en-US" sz="700" baseline="0" dirty="0"/>
                    </a:p>
                  </a:txBody>
                  <a:tcPr marL="63808" marR="63808" marT="30194" marB="12078"/>
                </a:tc>
                <a:tc>
                  <a:txBody>
                    <a:bodyPr/>
                    <a:lstStyle/>
                    <a:p>
                      <a:pPr algn="ctr"/>
                      <a:r>
                        <a:rPr lang="en-US" sz="700" baseline="0" dirty="0" smtClean="0"/>
                        <a:t>45</a:t>
                      </a:r>
                      <a:endParaRPr lang="en-US" sz="700" baseline="0" dirty="0"/>
                    </a:p>
                  </a:txBody>
                  <a:tcPr marL="63808" marR="63808" marT="30194" marB="12078"/>
                </a:tc>
                <a:tc>
                  <a:txBody>
                    <a:bodyPr/>
                    <a:lstStyle/>
                    <a:p>
                      <a:pPr algn="ctr"/>
                      <a:r>
                        <a:rPr lang="en-US" sz="700" baseline="0" dirty="0" smtClean="0"/>
                        <a:t>10</a:t>
                      </a:r>
                      <a:endParaRPr lang="en-US" sz="700" baseline="0" dirty="0"/>
                    </a:p>
                  </a:txBody>
                  <a:tcPr marL="63808" marR="63808" marT="30194" marB="12078"/>
                </a:tc>
              </a:tr>
              <a:tr h="254000">
                <a:tc>
                  <a:txBody>
                    <a:bodyPr/>
                    <a:lstStyle/>
                    <a:p>
                      <a:pPr algn="ctr"/>
                      <a:r>
                        <a:rPr lang="en-US" sz="700" baseline="0" dirty="0" smtClean="0"/>
                        <a:t>Q2 2009</a:t>
                      </a:r>
                      <a:endParaRPr lang="en-US" sz="700" baseline="0" dirty="0"/>
                    </a:p>
                  </a:txBody>
                  <a:tcPr marL="63808" marR="63808" marT="30194" marB="12078"/>
                </a:tc>
                <a:tc>
                  <a:txBody>
                    <a:bodyPr/>
                    <a:lstStyle/>
                    <a:p>
                      <a:pPr algn="ctr"/>
                      <a:r>
                        <a:rPr lang="en-US" sz="700" baseline="0" dirty="0" smtClean="0"/>
                        <a:t>134</a:t>
                      </a:r>
                      <a:endParaRPr lang="en-US" sz="700" baseline="0" dirty="0"/>
                    </a:p>
                  </a:txBody>
                  <a:tcPr marL="63808" marR="63808" marT="30194" marB="12078"/>
                </a:tc>
                <a:tc>
                  <a:txBody>
                    <a:bodyPr/>
                    <a:lstStyle/>
                    <a:p>
                      <a:pPr algn="ctr"/>
                      <a:r>
                        <a:rPr lang="en-US" sz="700" baseline="0" dirty="0" smtClean="0"/>
                        <a:t>35</a:t>
                      </a:r>
                      <a:endParaRPr lang="en-US" sz="700" baseline="0" dirty="0"/>
                    </a:p>
                  </a:txBody>
                  <a:tcPr marL="63808" marR="63808" marT="30194" marB="12078"/>
                </a:tc>
                <a:tc>
                  <a:txBody>
                    <a:bodyPr/>
                    <a:lstStyle/>
                    <a:p>
                      <a:pPr algn="ctr"/>
                      <a:r>
                        <a:rPr lang="en-US" sz="700" baseline="0" dirty="0" smtClean="0"/>
                        <a:t>44</a:t>
                      </a:r>
                      <a:endParaRPr lang="en-US" sz="700" baseline="0" dirty="0"/>
                    </a:p>
                  </a:txBody>
                  <a:tcPr marL="63808" marR="63808" marT="30194" marB="12078"/>
                </a:tc>
                <a:tc>
                  <a:txBody>
                    <a:bodyPr/>
                    <a:lstStyle/>
                    <a:p>
                      <a:pPr algn="ctr"/>
                      <a:r>
                        <a:rPr lang="en-US" sz="700" baseline="0" dirty="0" smtClean="0"/>
                        <a:t>12</a:t>
                      </a:r>
                      <a:endParaRPr lang="en-US" sz="700" baseline="0" dirty="0"/>
                    </a:p>
                  </a:txBody>
                  <a:tcPr marL="63808" marR="63808" marT="30194" marB="12078"/>
                </a:tc>
              </a:tr>
              <a:tr h="254000">
                <a:tc>
                  <a:txBody>
                    <a:bodyPr/>
                    <a:lstStyle/>
                    <a:p>
                      <a:pPr algn="ctr"/>
                      <a:r>
                        <a:rPr lang="en-US" sz="700" baseline="0" dirty="0" smtClean="0"/>
                        <a:t>Q3 2009</a:t>
                      </a:r>
                      <a:endParaRPr lang="en-US" sz="700" baseline="0" dirty="0"/>
                    </a:p>
                  </a:txBody>
                  <a:tcPr marL="63808" marR="63808" marT="30194" marB="12078"/>
                </a:tc>
                <a:tc>
                  <a:txBody>
                    <a:bodyPr/>
                    <a:lstStyle/>
                    <a:p>
                      <a:pPr algn="ctr"/>
                      <a:r>
                        <a:rPr lang="en-US" sz="700" baseline="0" dirty="0" smtClean="0"/>
                        <a:t>150</a:t>
                      </a:r>
                      <a:endParaRPr lang="en-US" sz="700" baseline="0" dirty="0"/>
                    </a:p>
                  </a:txBody>
                  <a:tcPr marL="63808" marR="63808" marT="30194" marB="12078"/>
                </a:tc>
                <a:tc>
                  <a:txBody>
                    <a:bodyPr/>
                    <a:lstStyle/>
                    <a:p>
                      <a:pPr algn="ctr"/>
                      <a:r>
                        <a:rPr lang="en-US" sz="700" baseline="0" dirty="0" smtClean="0"/>
                        <a:t>45</a:t>
                      </a:r>
                      <a:endParaRPr lang="en-US" sz="700" baseline="0" dirty="0"/>
                    </a:p>
                  </a:txBody>
                  <a:tcPr marL="63808" marR="63808" marT="30194" marB="12078"/>
                </a:tc>
                <a:tc>
                  <a:txBody>
                    <a:bodyPr/>
                    <a:lstStyle/>
                    <a:p>
                      <a:pPr algn="ctr"/>
                      <a:r>
                        <a:rPr lang="en-US" sz="700" baseline="0" dirty="0" smtClean="0"/>
                        <a:t>50</a:t>
                      </a:r>
                      <a:endParaRPr lang="en-US" sz="700" baseline="0" dirty="0"/>
                    </a:p>
                  </a:txBody>
                  <a:tcPr marL="63808" marR="63808" marT="30194" marB="12078"/>
                </a:tc>
                <a:tc>
                  <a:txBody>
                    <a:bodyPr/>
                    <a:lstStyle/>
                    <a:p>
                      <a:pPr algn="ctr"/>
                      <a:r>
                        <a:rPr lang="en-US" sz="700" baseline="0" dirty="0" smtClean="0"/>
                        <a:t>14</a:t>
                      </a:r>
                      <a:endParaRPr lang="en-US" sz="700" baseline="0" dirty="0"/>
                    </a:p>
                  </a:txBody>
                  <a:tcPr marL="63808" marR="63808" marT="30194" marB="12078"/>
                </a:tc>
              </a:tr>
              <a:tr h="254000">
                <a:tc>
                  <a:txBody>
                    <a:bodyPr/>
                    <a:lstStyle/>
                    <a:p>
                      <a:pPr algn="ctr"/>
                      <a:r>
                        <a:rPr lang="en-US" sz="700" baseline="0" dirty="0" smtClean="0"/>
                        <a:t>Q4 2009</a:t>
                      </a:r>
                      <a:endParaRPr lang="en-US" sz="700" baseline="0" dirty="0"/>
                    </a:p>
                  </a:txBody>
                  <a:tcPr marL="63808" marR="63808" marT="30194" marB="12078"/>
                </a:tc>
                <a:tc>
                  <a:txBody>
                    <a:bodyPr/>
                    <a:lstStyle/>
                    <a:p>
                      <a:pPr algn="ctr"/>
                      <a:r>
                        <a:rPr lang="en-US" sz="700" baseline="0" dirty="0" smtClean="0"/>
                        <a:t>201</a:t>
                      </a:r>
                      <a:endParaRPr lang="en-US" sz="700" baseline="0" dirty="0"/>
                    </a:p>
                  </a:txBody>
                  <a:tcPr marL="63808" marR="63808" marT="30194" marB="12078"/>
                </a:tc>
                <a:tc>
                  <a:txBody>
                    <a:bodyPr/>
                    <a:lstStyle/>
                    <a:p>
                      <a:pPr algn="ctr"/>
                      <a:r>
                        <a:rPr lang="en-US" sz="700" baseline="0" dirty="0" smtClean="0"/>
                        <a:t>55</a:t>
                      </a:r>
                      <a:endParaRPr lang="en-US" sz="700" baseline="0" dirty="0"/>
                    </a:p>
                  </a:txBody>
                  <a:tcPr marL="63808" marR="63808" marT="30194" marB="12078"/>
                </a:tc>
                <a:tc>
                  <a:txBody>
                    <a:bodyPr/>
                    <a:lstStyle/>
                    <a:p>
                      <a:pPr algn="ctr"/>
                      <a:r>
                        <a:rPr lang="en-US" sz="700" baseline="0" dirty="0" smtClean="0"/>
                        <a:t>60</a:t>
                      </a:r>
                      <a:endParaRPr lang="en-US" sz="700" baseline="0" dirty="0"/>
                    </a:p>
                  </a:txBody>
                  <a:tcPr marL="63808" marR="63808" marT="30194" marB="12078"/>
                </a:tc>
                <a:tc>
                  <a:txBody>
                    <a:bodyPr/>
                    <a:lstStyle/>
                    <a:p>
                      <a:pPr algn="ctr"/>
                      <a:r>
                        <a:rPr lang="en-US" sz="700" baseline="0" dirty="0" smtClean="0"/>
                        <a:t>18</a:t>
                      </a:r>
                      <a:endParaRPr lang="en-US" sz="700" baseline="0" dirty="0"/>
                    </a:p>
                  </a:txBody>
                  <a:tcPr marL="63808" marR="63808" marT="30194" marB="12078"/>
                </a:tc>
              </a:tr>
              <a:tr h="254000">
                <a:tc>
                  <a:txBody>
                    <a:bodyPr/>
                    <a:lstStyle/>
                    <a:p>
                      <a:pPr algn="ctr"/>
                      <a:r>
                        <a:rPr lang="en-US" sz="700" baseline="0" dirty="0" smtClean="0"/>
                        <a:t>Q1 2010</a:t>
                      </a:r>
                      <a:endParaRPr lang="en-US" sz="700" baseline="0" dirty="0"/>
                    </a:p>
                  </a:txBody>
                  <a:tcPr marL="63808" marR="63808" marT="30194" marB="12078"/>
                </a:tc>
                <a:tc>
                  <a:txBody>
                    <a:bodyPr/>
                    <a:lstStyle/>
                    <a:p>
                      <a:pPr algn="ctr"/>
                      <a:r>
                        <a:rPr lang="en-US" sz="700" baseline="0" dirty="0" smtClean="0"/>
                        <a:t>175</a:t>
                      </a:r>
                      <a:endParaRPr lang="en-US" sz="700" baseline="0" dirty="0"/>
                    </a:p>
                  </a:txBody>
                  <a:tcPr marL="63808" marR="63808" marT="30194" marB="12078"/>
                </a:tc>
                <a:tc>
                  <a:txBody>
                    <a:bodyPr/>
                    <a:lstStyle/>
                    <a:p>
                      <a:pPr algn="ctr"/>
                      <a:r>
                        <a:rPr lang="en-US" sz="700" baseline="0" dirty="0" smtClean="0"/>
                        <a:t>44</a:t>
                      </a:r>
                      <a:endParaRPr lang="en-US" sz="700" baseline="0" dirty="0"/>
                    </a:p>
                  </a:txBody>
                  <a:tcPr marL="63808" marR="63808" marT="30194" marB="12078"/>
                </a:tc>
                <a:tc>
                  <a:txBody>
                    <a:bodyPr/>
                    <a:lstStyle/>
                    <a:p>
                      <a:pPr algn="ctr"/>
                      <a:r>
                        <a:rPr lang="en-US" sz="700" baseline="0" dirty="0" smtClean="0"/>
                        <a:t>47</a:t>
                      </a:r>
                      <a:endParaRPr lang="en-US" sz="700" baseline="0" dirty="0"/>
                    </a:p>
                  </a:txBody>
                  <a:tcPr marL="63808" marR="63808" marT="30194" marB="12078"/>
                </a:tc>
                <a:tc>
                  <a:txBody>
                    <a:bodyPr/>
                    <a:lstStyle/>
                    <a:p>
                      <a:pPr algn="ctr"/>
                      <a:r>
                        <a:rPr lang="en-US" sz="700" baseline="0" dirty="0" smtClean="0"/>
                        <a:t>13</a:t>
                      </a:r>
                      <a:endParaRPr lang="en-US" sz="700" baseline="0" dirty="0"/>
                    </a:p>
                  </a:txBody>
                  <a:tcPr marL="63808" marR="63808" marT="30194" marB="12078"/>
                </a:tc>
              </a:tr>
              <a:tr h="254000">
                <a:tc>
                  <a:txBody>
                    <a:bodyPr/>
                    <a:lstStyle/>
                    <a:p>
                      <a:pPr algn="ctr"/>
                      <a:r>
                        <a:rPr lang="en-US" sz="700" baseline="0" dirty="0" smtClean="0"/>
                        <a:t>Q2 2010</a:t>
                      </a:r>
                      <a:endParaRPr lang="en-US" sz="700" baseline="0" dirty="0"/>
                    </a:p>
                  </a:txBody>
                  <a:tcPr marL="63808" marR="63808" marT="30194" marB="12078"/>
                </a:tc>
                <a:tc>
                  <a:txBody>
                    <a:bodyPr/>
                    <a:lstStyle/>
                    <a:p>
                      <a:pPr algn="ctr"/>
                      <a:r>
                        <a:rPr lang="en-US" sz="700" baseline="0" dirty="0" smtClean="0"/>
                        <a:t>180</a:t>
                      </a:r>
                      <a:endParaRPr lang="en-US" sz="700" baseline="0" dirty="0"/>
                    </a:p>
                  </a:txBody>
                  <a:tcPr marL="63808" marR="63808" marT="30194" marB="12078"/>
                </a:tc>
                <a:tc>
                  <a:txBody>
                    <a:bodyPr/>
                    <a:lstStyle/>
                    <a:p>
                      <a:pPr algn="ctr"/>
                      <a:r>
                        <a:rPr lang="en-US" sz="700" baseline="0" dirty="0" smtClean="0"/>
                        <a:t>48</a:t>
                      </a:r>
                      <a:endParaRPr lang="en-US" sz="700" baseline="0" dirty="0"/>
                    </a:p>
                  </a:txBody>
                  <a:tcPr marL="63808" marR="63808" marT="30194" marB="12078"/>
                </a:tc>
                <a:tc>
                  <a:txBody>
                    <a:bodyPr/>
                    <a:lstStyle/>
                    <a:p>
                      <a:pPr algn="ctr"/>
                      <a:r>
                        <a:rPr lang="en-US" sz="700" baseline="0" dirty="0" smtClean="0"/>
                        <a:t>52</a:t>
                      </a:r>
                      <a:endParaRPr lang="en-US" sz="700" baseline="0" dirty="0"/>
                    </a:p>
                  </a:txBody>
                  <a:tcPr marL="63808" marR="63808" marT="30194" marB="12078"/>
                </a:tc>
                <a:tc>
                  <a:txBody>
                    <a:bodyPr/>
                    <a:lstStyle/>
                    <a:p>
                      <a:pPr algn="ctr"/>
                      <a:r>
                        <a:rPr lang="en-US" sz="700" baseline="0" dirty="0" smtClean="0"/>
                        <a:t>14</a:t>
                      </a:r>
                      <a:endParaRPr lang="en-US" sz="700" baseline="0" dirty="0"/>
                    </a:p>
                  </a:txBody>
                  <a:tcPr marL="63808" marR="63808" marT="30194" marB="12078"/>
                </a:tc>
              </a:tr>
              <a:tr h="254000">
                <a:tc>
                  <a:txBody>
                    <a:bodyPr/>
                    <a:lstStyle/>
                    <a:p>
                      <a:pPr algn="ctr"/>
                      <a:r>
                        <a:rPr lang="en-US" sz="700" baseline="0" dirty="0" smtClean="0"/>
                        <a:t>Q3 2010</a:t>
                      </a:r>
                      <a:endParaRPr lang="en-US" sz="700" baseline="0" dirty="0"/>
                    </a:p>
                  </a:txBody>
                  <a:tcPr marL="63808" marR="63808" marT="30194" marB="12078"/>
                </a:tc>
                <a:tc>
                  <a:txBody>
                    <a:bodyPr/>
                    <a:lstStyle/>
                    <a:p>
                      <a:pPr algn="ctr"/>
                      <a:r>
                        <a:rPr lang="en-US" sz="700" baseline="0" dirty="0" smtClean="0"/>
                        <a:t>204</a:t>
                      </a:r>
                      <a:endParaRPr lang="en-US" sz="700" baseline="0" dirty="0"/>
                    </a:p>
                  </a:txBody>
                  <a:tcPr marL="63808" marR="63808" marT="30194" marB="12078"/>
                </a:tc>
                <a:tc>
                  <a:txBody>
                    <a:bodyPr/>
                    <a:lstStyle/>
                    <a:p>
                      <a:pPr algn="ctr"/>
                      <a:r>
                        <a:rPr lang="en-US" sz="700" baseline="0" dirty="0" smtClean="0"/>
                        <a:t>55</a:t>
                      </a:r>
                      <a:endParaRPr lang="en-US" sz="700" baseline="0" dirty="0"/>
                    </a:p>
                  </a:txBody>
                  <a:tcPr marL="63808" marR="63808" marT="30194" marB="12078"/>
                </a:tc>
                <a:tc>
                  <a:txBody>
                    <a:bodyPr/>
                    <a:lstStyle/>
                    <a:p>
                      <a:pPr algn="ctr"/>
                      <a:r>
                        <a:rPr lang="en-US" sz="700" baseline="0" dirty="0" smtClean="0"/>
                        <a:t>60</a:t>
                      </a:r>
                      <a:endParaRPr lang="en-US" sz="700" baseline="0" dirty="0"/>
                    </a:p>
                  </a:txBody>
                  <a:tcPr marL="63808" marR="63808" marT="30194" marB="12078"/>
                </a:tc>
                <a:tc>
                  <a:txBody>
                    <a:bodyPr/>
                    <a:lstStyle/>
                    <a:p>
                      <a:pPr algn="ctr"/>
                      <a:r>
                        <a:rPr lang="en-US" sz="700" baseline="0" dirty="0" smtClean="0"/>
                        <a:t>16</a:t>
                      </a:r>
                      <a:endParaRPr lang="en-US" sz="700" baseline="0" dirty="0"/>
                    </a:p>
                  </a:txBody>
                  <a:tcPr marL="63808" marR="63808" marT="30194" marB="12078"/>
                </a:tc>
              </a:tr>
              <a:tr h="254000">
                <a:tc>
                  <a:txBody>
                    <a:bodyPr/>
                    <a:lstStyle/>
                    <a:p>
                      <a:pPr algn="ctr"/>
                      <a:r>
                        <a:rPr lang="en-US" sz="700" baseline="0" dirty="0" smtClean="0"/>
                        <a:t>Q4 2010</a:t>
                      </a:r>
                      <a:endParaRPr lang="en-US" sz="700" baseline="0" dirty="0"/>
                    </a:p>
                  </a:txBody>
                  <a:tcPr marL="63808" marR="63808" marT="30194" marB="12078"/>
                </a:tc>
                <a:tc>
                  <a:txBody>
                    <a:bodyPr/>
                    <a:lstStyle/>
                    <a:p>
                      <a:pPr algn="ctr"/>
                      <a:r>
                        <a:rPr lang="en-US" sz="700" baseline="0" dirty="0" smtClean="0"/>
                        <a:t>250</a:t>
                      </a:r>
                      <a:endParaRPr lang="en-US" sz="700" baseline="0" dirty="0"/>
                    </a:p>
                  </a:txBody>
                  <a:tcPr marL="63808" marR="63808" marT="30194" marB="12078"/>
                </a:tc>
                <a:tc>
                  <a:txBody>
                    <a:bodyPr/>
                    <a:lstStyle/>
                    <a:p>
                      <a:pPr algn="ctr"/>
                      <a:r>
                        <a:rPr lang="en-US" sz="700" baseline="0" dirty="0" smtClean="0"/>
                        <a:t>62</a:t>
                      </a:r>
                      <a:endParaRPr lang="en-US" sz="700" baseline="0" dirty="0"/>
                    </a:p>
                  </a:txBody>
                  <a:tcPr marL="63808" marR="63808" marT="30194" marB="12078"/>
                </a:tc>
                <a:tc>
                  <a:txBody>
                    <a:bodyPr/>
                    <a:lstStyle/>
                    <a:p>
                      <a:pPr algn="ctr"/>
                      <a:r>
                        <a:rPr lang="en-US" sz="700" baseline="0" dirty="0" smtClean="0"/>
                        <a:t>70</a:t>
                      </a:r>
                      <a:endParaRPr lang="en-US" sz="700" baseline="0" dirty="0"/>
                    </a:p>
                  </a:txBody>
                  <a:tcPr marL="63808" marR="63808" marT="30194" marB="12078"/>
                </a:tc>
                <a:tc>
                  <a:txBody>
                    <a:bodyPr/>
                    <a:lstStyle/>
                    <a:p>
                      <a:pPr algn="ctr"/>
                      <a:r>
                        <a:rPr lang="en-US" sz="700" baseline="0" dirty="0" smtClean="0"/>
                        <a:t>20</a:t>
                      </a:r>
                      <a:endParaRPr lang="en-US" sz="700" baseline="0" dirty="0"/>
                    </a:p>
                  </a:txBody>
                  <a:tcPr marL="63808" marR="63808" marT="30194" marB="12078"/>
                </a:tc>
              </a:tr>
            </a:tbl>
          </a:graphicData>
        </a:graphic>
      </p:graphicFrame>
      <p:graphicFrame>
        <p:nvGraphicFramePr>
          <p:cNvPr id="13" name="Content Placeholder 11"/>
          <p:cNvGraphicFramePr>
            <a:graphicFrameLocks noGrp="1"/>
          </p:cNvGraphicFramePr>
          <p:nvPr>
            <p:ph sz="half" idx="2"/>
            <p:extLst>
              <p:ext uri="{D42A27DB-BD31-4B8C-83A1-F6EECF244321}">
                <p14:modId xmlns:p14="http://schemas.microsoft.com/office/powerpoint/2010/main" val="4195039092"/>
              </p:ext>
            </p:extLst>
          </p:nvPr>
        </p:nvGraphicFramePr>
        <p:xfrm>
          <a:off x="4724400" y="685795"/>
          <a:ext cx="3505200" cy="2286000"/>
        </p:xfrm>
        <a:graphic>
          <a:graphicData uri="http://schemas.openxmlformats.org/drawingml/2006/table">
            <a:tbl>
              <a:tblPr firstRow="1" bandRow="1">
                <a:tableStyleId>{073A0DAA-6AF3-43AB-8588-CEC1D06C72B9}</a:tableStyleId>
              </a:tblPr>
              <a:tblGrid>
                <a:gridCol w="701040"/>
                <a:gridCol w="952357"/>
                <a:gridCol w="595222"/>
                <a:gridCol w="661359"/>
                <a:gridCol w="595222"/>
              </a:tblGrid>
              <a:tr h="254000">
                <a:tc>
                  <a:txBody>
                    <a:bodyPr/>
                    <a:lstStyle/>
                    <a:p>
                      <a:pPr algn="ctr"/>
                      <a:r>
                        <a:rPr lang="en-US" sz="700" baseline="0" dirty="0" smtClean="0"/>
                        <a:t>Quarter</a:t>
                      </a:r>
                      <a:endParaRPr lang="en-US" sz="700" baseline="0" dirty="0"/>
                    </a:p>
                  </a:txBody>
                  <a:tcPr marL="61794" marR="61794" marT="29242" marB="11697"/>
                </a:tc>
                <a:tc>
                  <a:txBody>
                    <a:bodyPr/>
                    <a:lstStyle/>
                    <a:p>
                      <a:pPr algn="ctr"/>
                      <a:r>
                        <a:rPr lang="en-US" sz="700" baseline="0" dirty="0" smtClean="0"/>
                        <a:t>North America</a:t>
                      </a:r>
                      <a:endParaRPr lang="en-US" sz="700" baseline="0" dirty="0"/>
                    </a:p>
                  </a:txBody>
                  <a:tcPr marL="61794" marR="61794" marT="29242" marB="11697"/>
                </a:tc>
                <a:tc>
                  <a:txBody>
                    <a:bodyPr/>
                    <a:lstStyle/>
                    <a:p>
                      <a:pPr algn="ctr"/>
                      <a:r>
                        <a:rPr lang="en-US" sz="700" baseline="0" dirty="0" smtClean="0"/>
                        <a:t>Asia</a:t>
                      </a:r>
                      <a:endParaRPr lang="en-US" sz="700" baseline="0" dirty="0"/>
                    </a:p>
                  </a:txBody>
                  <a:tcPr marL="61794" marR="61794" marT="29242" marB="11697"/>
                </a:tc>
                <a:tc>
                  <a:txBody>
                    <a:bodyPr/>
                    <a:lstStyle/>
                    <a:p>
                      <a:pPr algn="ctr"/>
                      <a:r>
                        <a:rPr lang="en-US" sz="700" baseline="0" dirty="0" smtClean="0"/>
                        <a:t>Europe</a:t>
                      </a:r>
                      <a:endParaRPr lang="en-US" sz="700" baseline="0" dirty="0"/>
                    </a:p>
                  </a:txBody>
                  <a:tcPr marL="61794" marR="61794" marT="29242" marB="11697"/>
                </a:tc>
                <a:tc>
                  <a:txBody>
                    <a:bodyPr/>
                    <a:lstStyle/>
                    <a:p>
                      <a:pPr algn="ctr"/>
                      <a:r>
                        <a:rPr lang="en-US" sz="700" baseline="0" dirty="0" smtClean="0"/>
                        <a:t>Australia</a:t>
                      </a:r>
                      <a:endParaRPr lang="en-US" sz="700" baseline="0" dirty="0"/>
                    </a:p>
                  </a:txBody>
                  <a:tcPr marL="61794" marR="61794" marT="29242" marB="11697"/>
                </a:tc>
              </a:tr>
              <a:tr h="254000">
                <a:tc>
                  <a:txBody>
                    <a:bodyPr/>
                    <a:lstStyle/>
                    <a:p>
                      <a:pPr algn="ctr"/>
                      <a:r>
                        <a:rPr lang="en-US" sz="700" baseline="0" dirty="0" smtClean="0"/>
                        <a:t>Q1 2009</a:t>
                      </a:r>
                      <a:endParaRPr lang="en-US" sz="700" baseline="0" dirty="0"/>
                    </a:p>
                  </a:txBody>
                  <a:tcPr marL="61794" marR="61794" marT="29242" marB="11697"/>
                </a:tc>
                <a:tc>
                  <a:txBody>
                    <a:bodyPr/>
                    <a:lstStyle/>
                    <a:p>
                      <a:pPr algn="ctr"/>
                      <a:r>
                        <a:rPr lang="en-US" sz="700" baseline="0" dirty="0" smtClean="0"/>
                        <a:t>123</a:t>
                      </a:r>
                      <a:endParaRPr lang="en-US" sz="700" baseline="0" dirty="0"/>
                    </a:p>
                  </a:txBody>
                  <a:tcPr marL="61794" marR="61794" marT="29242" marB="11697"/>
                </a:tc>
                <a:tc>
                  <a:txBody>
                    <a:bodyPr/>
                    <a:lstStyle/>
                    <a:p>
                      <a:pPr algn="ctr"/>
                      <a:r>
                        <a:rPr lang="en-US" sz="700" baseline="0" dirty="0" smtClean="0"/>
                        <a:t>34</a:t>
                      </a:r>
                      <a:endParaRPr lang="en-US" sz="700" baseline="0" dirty="0"/>
                    </a:p>
                  </a:txBody>
                  <a:tcPr marL="61794" marR="61794" marT="29242" marB="11697"/>
                </a:tc>
                <a:tc>
                  <a:txBody>
                    <a:bodyPr/>
                    <a:lstStyle/>
                    <a:p>
                      <a:pPr algn="ctr"/>
                      <a:r>
                        <a:rPr lang="en-US" sz="700" baseline="0" dirty="0" smtClean="0"/>
                        <a:t>45</a:t>
                      </a:r>
                      <a:endParaRPr lang="en-US" sz="700" baseline="0" dirty="0"/>
                    </a:p>
                  </a:txBody>
                  <a:tcPr marL="61794" marR="61794" marT="29242" marB="11697"/>
                </a:tc>
                <a:tc>
                  <a:txBody>
                    <a:bodyPr/>
                    <a:lstStyle/>
                    <a:p>
                      <a:pPr algn="ctr"/>
                      <a:r>
                        <a:rPr lang="en-US" sz="700" baseline="0" dirty="0" smtClean="0"/>
                        <a:t>10</a:t>
                      </a:r>
                      <a:endParaRPr lang="en-US" sz="700" baseline="0" dirty="0"/>
                    </a:p>
                  </a:txBody>
                  <a:tcPr marL="61794" marR="61794" marT="29242" marB="11697"/>
                </a:tc>
              </a:tr>
              <a:tr h="254000">
                <a:tc>
                  <a:txBody>
                    <a:bodyPr/>
                    <a:lstStyle/>
                    <a:p>
                      <a:pPr algn="ctr"/>
                      <a:r>
                        <a:rPr lang="en-US" sz="700" baseline="0" dirty="0" smtClean="0"/>
                        <a:t>Q2 2009</a:t>
                      </a:r>
                      <a:endParaRPr lang="en-US" sz="700" baseline="0" dirty="0"/>
                    </a:p>
                  </a:txBody>
                  <a:tcPr marL="61794" marR="61794" marT="29242" marB="11697"/>
                </a:tc>
                <a:tc>
                  <a:txBody>
                    <a:bodyPr/>
                    <a:lstStyle/>
                    <a:p>
                      <a:pPr algn="ctr"/>
                      <a:r>
                        <a:rPr lang="en-US" sz="700" baseline="0" dirty="0" smtClean="0"/>
                        <a:t>134</a:t>
                      </a:r>
                      <a:endParaRPr lang="en-US" sz="700" baseline="0" dirty="0"/>
                    </a:p>
                  </a:txBody>
                  <a:tcPr marL="61794" marR="61794" marT="29242" marB="11697"/>
                </a:tc>
                <a:tc>
                  <a:txBody>
                    <a:bodyPr/>
                    <a:lstStyle/>
                    <a:p>
                      <a:pPr algn="ctr"/>
                      <a:r>
                        <a:rPr lang="en-US" sz="700" baseline="0" dirty="0" smtClean="0"/>
                        <a:t>35</a:t>
                      </a:r>
                      <a:endParaRPr lang="en-US" sz="700" baseline="0" dirty="0"/>
                    </a:p>
                  </a:txBody>
                  <a:tcPr marL="61794" marR="61794" marT="29242" marB="11697"/>
                </a:tc>
                <a:tc>
                  <a:txBody>
                    <a:bodyPr/>
                    <a:lstStyle/>
                    <a:p>
                      <a:pPr algn="ctr"/>
                      <a:r>
                        <a:rPr lang="en-US" sz="700" baseline="0" dirty="0" smtClean="0"/>
                        <a:t>44</a:t>
                      </a:r>
                      <a:endParaRPr lang="en-US" sz="700" baseline="0" dirty="0"/>
                    </a:p>
                  </a:txBody>
                  <a:tcPr marL="61794" marR="61794" marT="29242" marB="11697"/>
                </a:tc>
                <a:tc>
                  <a:txBody>
                    <a:bodyPr/>
                    <a:lstStyle/>
                    <a:p>
                      <a:pPr algn="ctr"/>
                      <a:r>
                        <a:rPr lang="en-US" sz="700" baseline="0" dirty="0" smtClean="0"/>
                        <a:t>12</a:t>
                      </a:r>
                      <a:endParaRPr lang="en-US" sz="700" baseline="0" dirty="0"/>
                    </a:p>
                  </a:txBody>
                  <a:tcPr marL="61794" marR="61794" marT="29242" marB="11697"/>
                </a:tc>
              </a:tr>
              <a:tr h="254000">
                <a:tc>
                  <a:txBody>
                    <a:bodyPr/>
                    <a:lstStyle/>
                    <a:p>
                      <a:pPr algn="ctr"/>
                      <a:r>
                        <a:rPr lang="en-US" sz="700" baseline="0" dirty="0" smtClean="0"/>
                        <a:t>Q3 2009</a:t>
                      </a:r>
                      <a:endParaRPr lang="en-US" sz="700" baseline="0" dirty="0"/>
                    </a:p>
                  </a:txBody>
                  <a:tcPr marL="61794" marR="61794" marT="29242" marB="11697"/>
                </a:tc>
                <a:tc>
                  <a:txBody>
                    <a:bodyPr/>
                    <a:lstStyle/>
                    <a:p>
                      <a:pPr algn="ctr"/>
                      <a:r>
                        <a:rPr lang="en-US" sz="700" baseline="0" dirty="0" smtClean="0"/>
                        <a:t>150</a:t>
                      </a:r>
                      <a:endParaRPr lang="en-US" sz="700" baseline="0" dirty="0"/>
                    </a:p>
                  </a:txBody>
                  <a:tcPr marL="61794" marR="61794" marT="29242" marB="11697"/>
                </a:tc>
                <a:tc>
                  <a:txBody>
                    <a:bodyPr/>
                    <a:lstStyle/>
                    <a:p>
                      <a:pPr algn="ctr"/>
                      <a:r>
                        <a:rPr lang="en-US" sz="700" baseline="0" dirty="0" smtClean="0"/>
                        <a:t>45</a:t>
                      </a:r>
                      <a:endParaRPr lang="en-US" sz="700" baseline="0" dirty="0"/>
                    </a:p>
                  </a:txBody>
                  <a:tcPr marL="61794" marR="61794" marT="29242" marB="11697"/>
                </a:tc>
                <a:tc>
                  <a:txBody>
                    <a:bodyPr/>
                    <a:lstStyle/>
                    <a:p>
                      <a:pPr algn="ctr"/>
                      <a:r>
                        <a:rPr lang="en-US" sz="700" baseline="0" dirty="0" smtClean="0"/>
                        <a:t>50</a:t>
                      </a:r>
                      <a:endParaRPr lang="en-US" sz="700" baseline="0" dirty="0"/>
                    </a:p>
                  </a:txBody>
                  <a:tcPr marL="61794" marR="61794" marT="29242" marB="11697"/>
                </a:tc>
                <a:tc>
                  <a:txBody>
                    <a:bodyPr/>
                    <a:lstStyle/>
                    <a:p>
                      <a:pPr algn="ctr"/>
                      <a:r>
                        <a:rPr lang="en-US" sz="700" baseline="0" dirty="0" smtClean="0"/>
                        <a:t>14</a:t>
                      </a:r>
                      <a:endParaRPr lang="en-US" sz="700" baseline="0" dirty="0"/>
                    </a:p>
                  </a:txBody>
                  <a:tcPr marL="61794" marR="61794" marT="29242" marB="11697"/>
                </a:tc>
              </a:tr>
              <a:tr h="254000">
                <a:tc>
                  <a:txBody>
                    <a:bodyPr/>
                    <a:lstStyle/>
                    <a:p>
                      <a:pPr algn="ctr"/>
                      <a:r>
                        <a:rPr lang="en-US" sz="700" baseline="0" dirty="0" smtClean="0"/>
                        <a:t>Q4 2009</a:t>
                      </a:r>
                      <a:endParaRPr lang="en-US" sz="700" baseline="0" dirty="0"/>
                    </a:p>
                  </a:txBody>
                  <a:tcPr marL="61794" marR="61794" marT="29242" marB="11697"/>
                </a:tc>
                <a:tc>
                  <a:txBody>
                    <a:bodyPr/>
                    <a:lstStyle/>
                    <a:p>
                      <a:pPr algn="ctr"/>
                      <a:r>
                        <a:rPr lang="en-US" sz="700" baseline="0" dirty="0" smtClean="0"/>
                        <a:t>201</a:t>
                      </a:r>
                      <a:endParaRPr lang="en-US" sz="700" baseline="0" dirty="0"/>
                    </a:p>
                  </a:txBody>
                  <a:tcPr marL="61794" marR="61794" marT="29242" marB="11697"/>
                </a:tc>
                <a:tc>
                  <a:txBody>
                    <a:bodyPr/>
                    <a:lstStyle/>
                    <a:p>
                      <a:pPr algn="ctr"/>
                      <a:r>
                        <a:rPr lang="en-US" sz="700" baseline="0" dirty="0" smtClean="0"/>
                        <a:t>55</a:t>
                      </a:r>
                      <a:endParaRPr lang="en-US" sz="700" baseline="0" dirty="0"/>
                    </a:p>
                  </a:txBody>
                  <a:tcPr marL="61794" marR="61794" marT="29242" marB="11697"/>
                </a:tc>
                <a:tc>
                  <a:txBody>
                    <a:bodyPr/>
                    <a:lstStyle/>
                    <a:p>
                      <a:pPr algn="ctr"/>
                      <a:r>
                        <a:rPr lang="en-US" sz="700" baseline="0" dirty="0" smtClean="0"/>
                        <a:t>60</a:t>
                      </a:r>
                      <a:endParaRPr lang="en-US" sz="700" baseline="0" dirty="0"/>
                    </a:p>
                  </a:txBody>
                  <a:tcPr marL="61794" marR="61794" marT="29242" marB="11697"/>
                </a:tc>
                <a:tc>
                  <a:txBody>
                    <a:bodyPr/>
                    <a:lstStyle/>
                    <a:p>
                      <a:pPr algn="ctr"/>
                      <a:r>
                        <a:rPr lang="en-US" sz="700" baseline="0" dirty="0" smtClean="0"/>
                        <a:t>18</a:t>
                      </a:r>
                      <a:endParaRPr lang="en-US" sz="700" baseline="0" dirty="0"/>
                    </a:p>
                  </a:txBody>
                  <a:tcPr marL="61794" marR="61794" marT="29242" marB="11697"/>
                </a:tc>
              </a:tr>
              <a:tr h="254000">
                <a:tc>
                  <a:txBody>
                    <a:bodyPr/>
                    <a:lstStyle/>
                    <a:p>
                      <a:pPr algn="ctr"/>
                      <a:r>
                        <a:rPr lang="en-US" sz="700" baseline="0" dirty="0" smtClean="0"/>
                        <a:t>Q1 2010</a:t>
                      </a:r>
                      <a:endParaRPr lang="en-US" sz="700" baseline="0" dirty="0"/>
                    </a:p>
                  </a:txBody>
                  <a:tcPr marL="61794" marR="61794" marT="29242" marB="11697"/>
                </a:tc>
                <a:tc>
                  <a:txBody>
                    <a:bodyPr/>
                    <a:lstStyle/>
                    <a:p>
                      <a:pPr algn="ctr"/>
                      <a:r>
                        <a:rPr lang="en-US" sz="700" baseline="0" dirty="0" smtClean="0"/>
                        <a:t>175</a:t>
                      </a:r>
                      <a:endParaRPr lang="en-US" sz="700" baseline="0" dirty="0"/>
                    </a:p>
                  </a:txBody>
                  <a:tcPr marL="61794" marR="61794" marT="29242" marB="11697"/>
                </a:tc>
                <a:tc>
                  <a:txBody>
                    <a:bodyPr/>
                    <a:lstStyle/>
                    <a:p>
                      <a:pPr algn="ctr"/>
                      <a:r>
                        <a:rPr lang="en-US" sz="700" baseline="0" dirty="0" smtClean="0"/>
                        <a:t>44</a:t>
                      </a:r>
                      <a:endParaRPr lang="en-US" sz="700" baseline="0" dirty="0"/>
                    </a:p>
                  </a:txBody>
                  <a:tcPr marL="61794" marR="61794" marT="29242" marB="11697"/>
                </a:tc>
                <a:tc>
                  <a:txBody>
                    <a:bodyPr/>
                    <a:lstStyle/>
                    <a:p>
                      <a:pPr algn="ctr"/>
                      <a:r>
                        <a:rPr lang="en-US" sz="700" baseline="0" dirty="0" smtClean="0"/>
                        <a:t>47</a:t>
                      </a:r>
                      <a:endParaRPr lang="en-US" sz="700" baseline="0" dirty="0"/>
                    </a:p>
                  </a:txBody>
                  <a:tcPr marL="61794" marR="61794" marT="29242" marB="11697"/>
                </a:tc>
                <a:tc>
                  <a:txBody>
                    <a:bodyPr/>
                    <a:lstStyle/>
                    <a:p>
                      <a:pPr algn="ctr"/>
                      <a:r>
                        <a:rPr lang="en-US" sz="700" baseline="0" dirty="0" smtClean="0"/>
                        <a:t>13</a:t>
                      </a:r>
                      <a:endParaRPr lang="en-US" sz="700" baseline="0" dirty="0"/>
                    </a:p>
                  </a:txBody>
                  <a:tcPr marL="61794" marR="61794" marT="29242" marB="11697"/>
                </a:tc>
              </a:tr>
              <a:tr h="254000">
                <a:tc>
                  <a:txBody>
                    <a:bodyPr/>
                    <a:lstStyle/>
                    <a:p>
                      <a:pPr algn="ctr"/>
                      <a:r>
                        <a:rPr lang="en-US" sz="700" baseline="0" dirty="0" smtClean="0"/>
                        <a:t>Q2 2010</a:t>
                      </a:r>
                      <a:endParaRPr lang="en-US" sz="700" baseline="0" dirty="0"/>
                    </a:p>
                  </a:txBody>
                  <a:tcPr marL="61794" marR="61794" marT="29242" marB="11697"/>
                </a:tc>
                <a:tc>
                  <a:txBody>
                    <a:bodyPr/>
                    <a:lstStyle/>
                    <a:p>
                      <a:pPr algn="ctr"/>
                      <a:r>
                        <a:rPr lang="en-US" sz="700" baseline="0" dirty="0" smtClean="0"/>
                        <a:t>180</a:t>
                      </a:r>
                      <a:endParaRPr lang="en-US" sz="700" baseline="0" dirty="0"/>
                    </a:p>
                  </a:txBody>
                  <a:tcPr marL="61794" marR="61794" marT="29242" marB="11697"/>
                </a:tc>
                <a:tc>
                  <a:txBody>
                    <a:bodyPr/>
                    <a:lstStyle/>
                    <a:p>
                      <a:pPr algn="ctr"/>
                      <a:r>
                        <a:rPr lang="en-US" sz="700" baseline="0" dirty="0" smtClean="0"/>
                        <a:t>48</a:t>
                      </a:r>
                      <a:endParaRPr lang="en-US" sz="700" baseline="0" dirty="0"/>
                    </a:p>
                  </a:txBody>
                  <a:tcPr marL="61794" marR="61794" marT="29242" marB="11697"/>
                </a:tc>
                <a:tc>
                  <a:txBody>
                    <a:bodyPr/>
                    <a:lstStyle/>
                    <a:p>
                      <a:pPr algn="ctr"/>
                      <a:r>
                        <a:rPr lang="en-US" sz="700" baseline="0" dirty="0" smtClean="0"/>
                        <a:t>52</a:t>
                      </a:r>
                      <a:endParaRPr lang="en-US" sz="700" baseline="0" dirty="0"/>
                    </a:p>
                  </a:txBody>
                  <a:tcPr marL="61794" marR="61794" marT="29242" marB="11697"/>
                </a:tc>
                <a:tc>
                  <a:txBody>
                    <a:bodyPr/>
                    <a:lstStyle/>
                    <a:p>
                      <a:pPr algn="ctr"/>
                      <a:endParaRPr lang="en-US" sz="700" baseline="0" dirty="0"/>
                    </a:p>
                  </a:txBody>
                  <a:tcPr marL="61794" marR="61794" marT="29242" marB="11697"/>
                </a:tc>
              </a:tr>
              <a:tr h="254000">
                <a:tc>
                  <a:txBody>
                    <a:bodyPr/>
                    <a:lstStyle/>
                    <a:p>
                      <a:pPr algn="ctr"/>
                      <a:r>
                        <a:rPr lang="en-US" sz="700" baseline="0" dirty="0" smtClean="0"/>
                        <a:t>Q3 2010</a:t>
                      </a:r>
                      <a:endParaRPr lang="en-US" sz="700" baseline="0" dirty="0"/>
                    </a:p>
                  </a:txBody>
                  <a:tcPr marL="61794" marR="61794" marT="29242" marB="11697"/>
                </a:tc>
                <a:tc>
                  <a:txBody>
                    <a:bodyPr/>
                    <a:lstStyle/>
                    <a:p>
                      <a:pPr algn="ctr"/>
                      <a:r>
                        <a:rPr lang="en-US" sz="700" baseline="0" dirty="0" smtClean="0"/>
                        <a:t>204</a:t>
                      </a:r>
                      <a:endParaRPr lang="en-US" sz="700" baseline="0" dirty="0"/>
                    </a:p>
                  </a:txBody>
                  <a:tcPr marL="61794" marR="61794" marT="29242" marB="11697"/>
                </a:tc>
                <a:tc>
                  <a:txBody>
                    <a:bodyPr/>
                    <a:lstStyle/>
                    <a:p>
                      <a:pPr algn="ctr"/>
                      <a:r>
                        <a:rPr lang="en-US" sz="700" baseline="0" dirty="0" smtClean="0"/>
                        <a:t>55</a:t>
                      </a:r>
                      <a:endParaRPr lang="en-US" sz="700" baseline="0" dirty="0"/>
                    </a:p>
                  </a:txBody>
                  <a:tcPr marL="61794" marR="61794" marT="29242" marB="11697"/>
                </a:tc>
                <a:tc>
                  <a:txBody>
                    <a:bodyPr/>
                    <a:lstStyle/>
                    <a:p>
                      <a:pPr algn="ctr"/>
                      <a:r>
                        <a:rPr lang="en-US" sz="700" baseline="0" dirty="0" smtClean="0"/>
                        <a:t>60</a:t>
                      </a:r>
                      <a:endParaRPr lang="en-US" sz="700" baseline="0" dirty="0"/>
                    </a:p>
                  </a:txBody>
                  <a:tcPr marL="61794" marR="61794" marT="29242" marB="11697"/>
                </a:tc>
                <a:tc>
                  <a:txBody>
                    <a:bodyPr/>
                    <a:lstStyle/>
                    <a:p>
                      <a:pPr algn="ctr"/>
                      <a:endParaRPr lang="en-US" sz="700" baseline="0" dirty="0"/>
                    </a:p>
                  </a:txBody>
                  <a:tcPr marL="61794" marR="61794" marT="29242" marB="11697"/>
                </a:tc>
              </a:tr>
              <a:tr h="254000">
                <a:tc>
                  <a:txBody>
                    <a:bodyPr/>
                    <a:lstStyle/>
                    <a:p>
                      <a:pPr algn="ctr"/>
                      <a:r>
                        <a:rPr lang="en-US" sz="700" baseline="0" dirty="0" smtClean="0"/>
                        <a:t>Q4 2010</a:t>
                      </a:r>
                      <a:endParaRPr lang="en-US" sz="700" baseline="0" dirty="0"/>
                    </a:p>
                  </a:txBody>
                  <a:tcPr marL="61794" marR="61794" marT="29242" marB="11697"/>
                </a:tc>
                <a:tc>
                  <a:txBody>
                    <a:bodyPr/>
                    <a:lstStyle/>
                    <a:p>
                      <a:pPr algn="ctr"/>
                      <a:r>
                        <a:rPr lang="en-US" sz="700" baseline="0" dirty="0" smtClean="0"/>
                        <a:t>250</a:t>
                      </a:r>
                      <a:endParaRPr lang="en-US" sz="700" baseline="0" dirty="0"/>
                    </a:p>
                  </a:txBody>
                  <a:tcPr marL="61794" marR="61794" marT="29242" marB="11697"/>
                </a:tc>
                <a:tc>
                  <a:txBody>
                    <a:bodyPr/>
                    <a:lstStyle/>
                    <a:p>
                      <a:pPr algn="ctr"/>
                      <a:r>
                        <a:rPr lang="en-US" sz="700" baseline="0" dirty="0" smtClean="0"/>
                        <a:t>62</a:t>
                      </a:r>
                      <a:endParaRPr lang="en-US" sz="700" baseline="0" dirty="0"/>
                    </a:p>
                  </a:txBody>
                  <a:tcPr marL="61794" marR="61794" marT="29242" marB="11697"/>
                </a:tc>
                <a:tc>
                  <a:txBody>
                    <a:bodyPr/>
                    <a:lstStyle/>
                    <a:p>
                      <a:pPr algn="ctr"/>
                      <a:r>
                        <a:rPr lang="en-US" sz="700" baseline="0" dirty="0" smtClean="0"/>
                        <a:t>70</a:t>
                      </a:r>
                      <a:endParaRPr lang="en-US" sz="700" baseline="0" dirty="0"/>
                    </a:p>
                  </a:txBody>
                  <a:tcPr marL="61794" marR="61794" marT="29242" marB="11697"/>
                </a:tc>
                <a:tc>
                  <a:txBody>
                    <a:bodyPr/>
                    <a:lstStyle/>
                    <a:p>
                      <a:pPr algn="ctr"/>
                      <a:endParaRPr lang="en-US" sz="700" baseline="0" dirty="0"/>
                    </a:p>
                  </a:txBody>
                  <a:tcPr marL="61794" marR="61794" marT="29242" marB="11697"/>
                </a:tc>
              </a:tr>
            </a:tbl>
          </a:graphicData>
        </a:graphic>
      </p:graphicFrame>
      <p:sp>
        <p:nvSpPr>
          <p:cNvPr id="15" name="TextBox 14"/>
          <p:cNvSpPr txBox="1"/>
          <p:nvPr/>
        </p:nvSpPr>
        <p:spPr>
          <a:xfrm>
            <a:off x="2057400" y="3143250"/>
            <a:ext cx="4876798" cy="457200"/>
          </a:xfrm>
          <a:prstGeom prst="rect">
            <a:avLst/>
          </a:prstGeom>
        </p:spPr>
        <p:txBody>
          <a:bodyPr vert="horz" wrap="square" lIns="91440" tIns="45720" rIns="91440" bIns="45720" rtlCol="0" anchor="ctr">
            <a:noAutofit/>
          </a:bodyPr>
          <a:lstStyle/>
          <a:p>
            <a:r>
              <a:rPr lang="en-US" sz="1200" i="1" dirty="0" smtClean="0">
                <a:solidFill>
                  <a:schemeClr val="tx1">
                    <a:lumMod val="65000"/>
                    <a:lumOff val="35000"/>
                  </a:schemeClr>
                </a:solidFill>
                <a:latin typeface="Perpetua" pitchFamily="18" charset="0"/>
              </a:rPr>
              <a:t>Here is the description of the table.  You may change or delete this text as you wish. This table is compatible with PowerPoint 97 to 2007.</a:t>
            </a:r>
          </a:p>
          <a:p>
            <a:endParaRPr lang="en-US" sz="1200" dirty="0" smtClean="0">
              <a:solidFill>
                <a:schemeClr val="bg1"/>
              </a:solidFill>
              <a:latin typeface="Perpetua" pitchFamily="18" charset="0"/>
            </a:endParaRPr>
          </a:p>
        </p:txBody>
      </p:sp>
    </p:spTree>
    <p:extLst>
      <p:ext uri="{BB962C8B-B14F-4D97-AF65-F5344CB8AC3E}">
        <p14:creationId xmlns:p14="http://schemas.microsoft.com/office/powerpoint/2010/main" val="3629843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Bar Graph Page Layout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37451241"/>
              </p:ext>
            </p:extLst>
          </p:nvPr>
        </p:nvGraphicFramePr>
        <p:xfrm>
          <a:off x="3429000" y="895350"/>
          <a:ext cx="5181600" cy="274320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38325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Pie Graph Page Layout</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77376395"/>
              </p:ext>
            </p:extLst>
          </p:nvPr>
        </p:nvGraphicFramePr>
        <p:xfrm>
          <a:off x="2571750" y="342900"/>
          <a:ext cx="6553200" cy="369451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780136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Line Chart Page Layout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56167405"/>
              </p:ext>
            </p:extLst>
          </p:nvPr>
        </p:nvGraphicFramePr>
        <p:xfrm>
          <a:off x="3124200" y="606028"/>
          <a:ext cx="6021388"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is compatible with PowerPoint 97 to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3402817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Bar Graph Page Layout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65963501"/>
              </p:ext>
            </p:extLst>
          </p:nvPr>
        </p:nvGraphicFramePr>
        <p:xfrm>
          <a:off x="2438400" y="438150"/>
          <a:ext cx="731520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utilizes features only available with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928497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Pie Graph Page Layout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480018854"/>
              </p:ext>
            </p:extLst>
          </p:nvPr>
        </p:nvGraphicFramePr>
        <p:xfrm>
          <a:off x="3429000" y="685801"/>
          <a:ext cx="5411012" cy="305038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lstStyle/>
          <a:p>
            <a:r>
              <a:rPr lang="en-US" smtClean="0"/>
              <a:t>Here is the description of the chart.  You may change or delete this text as you wish.</a:t>
            </a:r>
          </a:p>
          <a:p>
            <a:endParaRPr lang="en-US" smtClean="0"/>
          </a:p>
          <a:p>
            <a:r>
              <a:rPr lang="en-US" smtClean="0"/>
              <a:t>This chart utilizes features only available with  2007.</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697966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Smart Art Page Layout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90502094"/>
              </p:ext>
            </p:extLst>
          </p:nvPr>
        </p:nvGraphicFramePr>
        <p:xfrm>
          <a:off x="3301634" y="438151"/>
          <a:ext cx="5766166" cy="3355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normAutofit fontScale="92500"/>
          </a:bodyPr>
          <a:lstStyle/>
          <a:p>
            <a:r>
              <a:rPr lang="en-US" smtClean="0"/>
              <a:t>This chart utilizes Smart Art which is feature in PowerPoint 2007.  If you wish to make charts like this and don’t have PPT 2007, we have provided the graphical elements to help you build this yourself.</a:t>
            </a:r>
          </a:p>
          <a:p>
            <a:endParaRPr lang="en-US" smtClean="0"/>
          </a:p>
          <a:p>
            <a:r>
              <a:rPr lang="en-US" smtClean="0"/>
              <a:t>Here is the description of the chart.  You may change or delete this text as you wish.</a:t>
            </a:r>
          </a:p>
          <a:p>
            <a:endParaRPr lang="en-US" smtClean="0"/>
          </a:p>
          <a:p>
            <a:r>
              <a:rPr lang="en-US" smtClean="0"/>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876943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effectLst>
                  <a:outerShdw dist="50800" dir="18900000" algn="bl" rotWithShape="0">
                    <a:prstClr val="black">
                      <a:alpha val="40000"/>
                    </a:prstClr>
                  </a:outerShdw>
                </a:effectLst>
              </a:rPr>
              <a:t>Animated Content Page</a:t>
            </a:r>
            <a:endParaRPr lang="en-US" dirty="0">
              <a:solidFill>
                <a:schemeClr val="bg1"/>
              </a:solidFill>
              <a:effectLst>
                <a:outerShdw dist="50800" dir="18900000" algn="bl" rotWithShape="0">
                  <a:prstClr val="black">
                    <a:alpha val="40000"/>
                  </a:prstClr>
                </a:outerShdw>
              </a:effectLst>
            </a:endParaRPr>
          </a:p>
        </p:txBody>
      </p:sp>
      <p:sp>
        <p:nvSpPr>
          <p:cNvPr id="3" name="Content Placeholder 2"/>
          <p:cNvSpPr>
            <a:spLocks noGrp="1"/>
          </p:cNvSpPr>
          <p:nvPr>
            <p:ph idx="1"/>
          </p:nvPr>
        </p:nvSpPr>
        <p:spPr>
          <a:xfrm>
            <a:off x="990600" y="571500"/>
            <a:ext cx="7239000" cy="3429000"/>
          </a:xfrm>
        </p:spPr>
        <p:txBody>
          <a:bodyPr/>
          <a:lstStyle/>
          <a:p>
            <a:r>
              <a:rPr lang="en-US" dirty="0" smtClean="0"/>
              <a:t>Embedded Video Animation</a:t>
            </a:r>
          </a:p>
          <a:p>
            <a:r>
              <a:rPr lang="en-US" dirty="0" smtClean="0"/>
              <a:t>This page contains a video element and is optimized to work with PowerPoint 2007 and PowerPoint 2010 and higher .</a:t>
            </a:r>
            <a:br>
              <a:rPr lang="en-US" dirty="0" smtClean="0"/>
            </a:br>
            <a:r>
              <a:rPr lang="en-US" dirty="0" smtClean="0"/>
              <a:t/>
            </a:r>
            <a:br>
              <a:rPr lang="en-US" dirty="0" smtClean="0"/>
            </a:br>
            <a:r>
              <a:rPr lang="en-US" dirty="0" smtClean="0"/>
              <a:t/>
            </a:r>
            <a:br>
              <a:rPr lang="en-US" dirty="0" smtClean="0"/>
            </a:br>
            <a:endParaRPr lang="en-US" dirty="0"/>
          </a:p>
        </p:txBody>
      </p:sp>
      <p:pic>
        <p:nvPicPr>
          <p:cNvPr id="11" name="Logo"/>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7543800" y="3600450"/>
            <a:ext cx="1600200" cy="551921"/>
          </a:xfrm>
          <a:prstGeom prst="rect">
            <a:avLst/>
          </a:prstGeom>
        </p:spPr>
      </p:pic>
    </p:spTree>
    <p:extLst>
      <p:ext uri="{BB962C8B-B14F-4D97-AF65-F5344CB8AC3E}">
        <p14:creationId xmlns:p14="http://schemas.microsoft.com/office/powerpoint/2010/main" val="23331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2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par>
                                <p:cTn id="11" presetID="10" presetClass="entr" presetSubtype="0" fill="hold" grpId="0" nodeType="withEffect">
                                  <p:stCondLst>
                                    <p:cond delay="3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100"/>
                                        <p:tgtEl>
                                          <p:spTgt spid="3">
                                            <p:txEl>
                                              <p:pRg st="1" end="1"/>
                                            </p:txEl>
                                          </p:spTgt>
                                        </p:tgtEl>
                                      </p:cBhvr>
                                    </p:animEffect>
                                  </p:childTnLst>
                                </p:cTn>
                              </p:par>
                              <p:par>
                                <p:cTn id="14" presetID="10" presetClass="entr" presetSubtype="0" fill="hold" nodeType="withEffect">
                                  <p:stCondLst>
                                    <p:cond delay="4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Smart Art Page Layout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12631145"/>
              </p:ext>
            </p:extLst>
          </p:nvPr>
        </p:nvGraphicFramePr>
        <p:xfrm>
          <a:off x="3122612" y="514350"/>
          <a:ext cx="6021388"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normAutofit fontScale="92500"/>
          </a:bodyPr>
          <a:lstStyle/>
          <a:p>
            <a:r>
              <a:rPr lang="en-US" smtClean="0"/>
              <a:t>This chart utilizes Smart Art which is feature in PowerPoint 2007.  If you wish to make charts like this and don’t have PPT 2007, we have provided the graphical elements to help you build this yourself.</a:t>
            </a:r>
          </a:p>
          <a:p>
            <a:endParaRPr lang="en-US" smtClean="0"/>
          </a:p>
          <a:p>
            <a:r>
              <a:rPr lang="en-US" smtClean="0"/>
              <a:t>Here is the description of the chart.  You may change or delete this text as you wish.</a:t>
            </a:r>
          </a:p>
          <a:p>
            <a:endParaRPr lang="en-US" smtClean="0"/>
          </a:p>
          <a:p>
            <a:r>
              <a:rPr lang="en-US" smtClean="0"/>
              <a:t>Here is a placeholder for more text and description of the chart.  Changing this text will not interfere with the formatting of this template.</a:t>
            </a:r>
            <a:endParaRPr lang="en-US"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1543050"/>
            <a:ext cx="2831856" cy="1725662"/>
          </a:xfrm>
          <a:prstGeom prst="rect">
            <a:avLst/>
          </a:prstGeom>
        </p:spPr>
      </p:pic>
    </p:spTree>
    <p:extLst>
      <p:ext uri="{BB962C8B-B14F-4D97-AF65-F5344CB8AC3E}">
        <p14:creationId xmlns:p14="http://schemas.microsoft.com/office/powerpoint/2010/main" val="2088580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Smart Art Page Layout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59924676"/>
              </p:ext>
            </p:extLst>
          </p:nvPr>
        </p:nvGraphicFramePr>
        <p:xfrm>
          <a:off x="3505200" y="400050"/>
          <a:ext cx="5487988"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p:cNvSpPr>
            <a:spLocks noGrp="1"/>
          </p:cNvSpPr>
          <p:nvPr>
            <p:ph type="body" sz="half" idx="2"/>
          </p:nvPr>
        </p:nvSpPr>
        <p:spPr>
          <a:xfrm>
            <a:off x="228600" y="971550"/>
            <a:ext cx="2895600" cy="3028950"/>
          </a:xfrm>
        </p:spPr>
        <p:txBody>
          <a:bodyPr/>
          <a:lstStyle/>
          <a:p>
            <a:r>
              <a:rPr lang="en-US" dirty="0" smtClean="0"/>
              <a:t>This chart utilizes Smart Art which is feature in PowerPoint 2007.  If you wish to make charts like this and don’t have PPT 2007, we have provided the graphical elements to help you build this yourself.</a:t>
            </a:r>
          </a:p>
          <a:p>
            <a:endParaRPr lang="en-US" dirty="0" smtClean="0"/>
          </a:p>
          <a:p>
            <a:r>
              <a:rPr lang="en-US" dirty="0" smtClean="0"/>
              <a:t>Here is the description of the chart.  You may change or delete this text as you wish.</a:t>
            </a:r>
          </a:p>
          <a:p>
            <a:endParaRPr lang="en-US" dirty="0"/>
          </a:p>
        </p:txBody>
      </p:sp>
    </p:spTree>
    <p:extLst>
      <p:ext uri="{BB962C8B-B14F-4D97-AF65-F5344CB8AC3E}">
        <p14:creationId xmlns:p14="http://schemas.microsoft.com/office/powerpoint/2010/main" val="538458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0" y="114300"/>
            <a:ext cx="9144000" cy="4286251"/>
          </a:xfrm>
        </p:spPr>
      </p:pic>
      <p:sp>
        <p:nvSpPr>
          <p:cNvPr id="2" name="Title 1"/>
          <p:cNvSpPr>
            <a:spLocks noGrp="1"/>
          </p:cNvSpPr>
          <p:nvPr>
            <p:ph type="title"/>
          </p:nvPr>
        </p:nvSpPr>
        <p:spPr>
          <a:xfrm>
            <a:off x="2057400" y="3543300"/>
            <a:ext cx="5486400" cy="425054"/>
          </a:xfrm>
        </p:spPr>
        <p:txBody>
          <a:bodyPr/>
          <a:lstStyle/>
          <a:p>
            <a:r>
              <a:rPr lang="en-US" dirty="0" smtClean="0">
                <a:solidFill>
                  <a:schemeClr val="tx1"/>
                </a:solidFill>
              </a:rPr>
              <a:t>Picture </a:t>
            </a:r>
            <a:r>
              <a:rPr lang="en-US" dirty="0" smtClean="0"/>
              <a:t>Page Layout</a:t>
            </a:r>
            <a:endParaRPr lang="en-US" dirty="0"/>
          </a:p>
        </p:txBody>
      </p:sp>
      <p:sp>
        <p:nvSpPr>
          <p:cNvPr id="4" name="Text Placeholder 3"/>
          <p:cNvSpPr>
            <a:spLocks noGrp="1"/>
          </p:cNvSpPr>
          <p:nvPr>
            <p:ph type="body" sz="half" idx="2"/>
          </p:nvPr>
        </p:nvSpPr>
        <p:spPr>
          <a:xfrm>
            <a:off x="2057400" y="3968353"/>
            <a:ext cx="5486400" cy="603647"/>
          </a:xfrm>
        </p:spPr>
        <p:txBody>
          <a:bodyPr/>
          <a:lstStyle/>
          <a:p>
            <a:r>
              <a:rPr lang="en-US" dirty="0" smtClean="0"/>
              <a:t>Here is a place holder for the picture caption.  You may delete this text.</a:t>
            </a:r>
            <a:endParaRPr lang="en-US" dirty="0"/>
          </a:p>
        </p:txBody>
      </p:sp>
      <p:sp>
        <p:nvSpPr>
          <p:cNvPr id="6" name="Title 1"/>
          <p:cNvSpPr txBox="1">
            <a:spLocks/>
          </p:cNvSpPr>
          <p:nvPr/>
        </p:nvSpPr>
        <p:spPr>
          <a:xfrm>
            <a:off x="1981200" y="1143000"/>
            <a:ext cx="5334000" cy="10287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000" b="1" kern="1200">
                <a:solidFill>
                  <a:schemeClr val="tx1">
                    <a:lumMod val="65000"/>
                    <a:lumOff val="35000"/>
                  </a:schemeClr>
                </a:solidFill>
                <a:latin typeface="+mj-lt"/>
                <a:ea typeface="+mj-ea"/>
                <a:cs typeface="+mj-cs"/>
              </a:defRPr>
            </a:lvl1pPr>
          </a:lstStyle>
          <a:p>
            <a:pPr algn="ctr"/>
            <a:r>
              <a:rPr lang="en-US" sz="3200" dirty="0" smtClean="0">
                <a:solidFill>
                  <a:schemeClr val="bg1"/>
                </a:solidFill>
              </a:rPr>
              <a:t>Your Text  Here</a:t>
            </a:r>
            <a:endParaRPr lang="en-US" sz="3200" dirty="0">
              <a:solidFill>
                <a:schemeClr val="bg1"/>
              </a:solidFill>
            </a:endParaRPr>
          </a:p>
        </p:txBody>
      </p:sp>
    </p:spTree>
    <p:extLst>
      <p:ext uri="{BB962C8B-B14F-4D97-AF65-F5344CB8AC3E}">
        <p14:creationId xmlns:p14="http://schemas.microsoft.com/office/powerpoint/2010/main" val="533743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781380" y="285750"/>
            <a:ext cx="3864334" cy="1165622"/>
          </a:xfrm>
        </p:spPr>
        <p:txBody>
          <a:bodyPr>
            <a:normAutofit/>
          </a:bodyPr>
          <a:lstStyle/>
          <a:p>
            <a:pPr algn="l"/>
            <a:r>
              <a:rPr lang="en-US" dirty="0" smtClean="0">
                <a:solidFill>
                  <a:schemeClr val="accent1"/>
                </a:solidFill>
              </a:rPr>
              <a:t>Questions?</a:t>
            </a:r>
            <a:r>
              <a:rPr lang="en-US" dirty="0" smtClean="0">
                <a:solidFill>
                  <a:schemeClr val="tx2">
                    <a:lumMod val="60000"/>
                    <a:lumOff val="40000"/>
                  </a:schemeClr>
                </a:solidFill>
              </a:rPr>
              <a:t> </a:t>
            </a:r>
            <a:r>
              <a:rPr lang="en-US" dirty="0" smtClean="0"/>
              <a:t>More Information?</a:t>
            </a:r>
            <a:endParaRPr lang="en-US" dirty="0"/>
          </a:p>
        </p:txBody>
      </p:sp>
      <p:sp>
        <p:nvSpPr>
          <p:cNvPr id="7" name="Content Placeholder 6"/>
          <p:cNvSpPr>
            <a:spLocks noGrp="1"/>
          </p:cNvSpPr>
          <p:nvPr>
            <p:ph sz="half" idx="2"/>
          </p:nvPr>
        </p:nvSpPr>
        <p:spPr>
          <a:xfrm>
            <a:off x="4800600" y="1428750"/>
            <a:ext cx="3386380" cy="2171700"/>
          </a:xfrm>
        </p:spPr>
        <p:txBody>
          <a:bodyPr/>
          <a:lstStyle/>
          <a:p>
            <a:r>
              <a:rPr lang="en-US" b="1" dirty="0" smtClean="0"/>
              <a:t>PresenterMedia.com</a:t>
            </a:r>
          </a:p>
          <a:p>
            <a:r>
              <a:rPr lang="en-US" sz="2000" dirty="0" smtClean="0"/>
              <a:t>support@presentermedia.com</a:t>
            </a:r>
          </a:p>
          <a:p>
            <a:endParaRPr lang="en-US" dirty="0" smtClean="0"/>
          </a:p>
          <a:p>
            <a:r>
              <a:rPr lang="en-US" dirty="0" smtClean="0"/>
              <a:t>4416 S. Technology </a:t>
            </a:r>
            <a:r>
              <a:rPr lang="en-US" dirty="0" err="1" smtClean="0"/>
              <a:t>Dr</a:t>
            </a:r>
            <a:endParaRPr lang="en-US" dirty="0" smtClean="0"/>
          </a:p>
          <a:p>
            <a:r>
              <a:rPr lang="en-US" dirty="0" smtClean="0"/>
              <a:t>Sioux Falls, SD 57106</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4375" y="1017509"/>
            <a:ext cx="3476625" cy="4464843"/>
          </a:xfrm>
        </p:spPr>
      </p:pic>
    </p:spTree>
    <p:extLst>
      <p:ext uri="{BB962C8B-B14F-4D97-AF65-F5344CB8AC3E}">
        <p14:creationId xmlns:p14="http://schemas.microsoft.com/office/powerpoint/2010/main" val="3335017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Animated</a:t>
            </a:r>
            <a:r>
              <a:rPr lang="en-US" dirty="0" smtClean="0">
                <a:solidFill>
                  <a:schemeClr val="tx2">
                    <a:lumMod val="60000"/>
                    <a:lumOff val="40000"/>
                  </a:schemeClr>
                </a:solidFill>
              </a:rPr>
              <a:t> </a:t>
            </a:r>
            <a:r>
              <a:rPr lang="en-US" dirty="0" smtClean="0"/>
              <a:t>or Static?</a:t>
            </a:r>
          </a:p>
        </p:txBody>
      </p:sp>
      <p:pic>
        <p:nvPicPr>
          <p:cNvPr id="70658" name="Picture 2"/>
          <p:cNvPicPr>
            <a:picLocks noGrp="1" noChangeAspect="1" noChangeArrowheads="1"/>
          </p:cNvPicPr>
          <p:nvPr>
            <p:ph idx="1"/>
          </p:nvPr>
        </p:nvPicPr>
        <p:blipFill>
          <a:blip r:embed="rId2" cstate="print"/>
          <a:stretch>
            <a:fillRect/>
          </a:stretch>
        </p:blipFill>
        <p:spPr>
          <a:xfrm>
            <a:off x="5334000" y="685800"/>
            <a:ext cx="3194720" cy="3429000"/>
          </a:xfrm>
        </p:spPr>
      </p:pic>
      <p:sp>
        <p:nvSpPr>
          <p:cNvPr id="6" name="TextBox 5"/>
          <p:cNvSpPr txBox="1"/>
          <p:nvPr/>
        </p:nvSpPr>
        <p:spPr>
          <a:xfrm>
            <a:off x="574743" y="914400"/>
            <a:ext cx="4149657" cy="1200329"/>
          </a:xfrm>
          <a:prstGeom prst="rect">
            <a:avLst/>
          </a:prstGeom>
          <a:noFill/>
        </p:spPr>
        <p:txBody>
          <a:bodyPr wrap="square" rtlCol="0">
            <a:spAutoFit/>
          </a:bodyPr>
          <a:lstStyle/>
          <a:p>
            <a:r>
              <a:rPr lang="en-US" b="1" dirty="0" smtClean="0">
                <a:solidFill>
                  <a:schemeClr val="bg1"/>
                </a:solidFill>
              </a:rPr>
              <a:t>Change Between Static and Animated</a:t>
            </a:r>
            <a:br>
              <a:rPr lang="en-US" b="1" dirty="0" smtClean="0">
                <a:solidFill>
                  <a:schemeClr val="bg1"/>
                </a:solidFill>
              </a:rPr>
            </a:br>
            <a:r>
              <a:rPr lang="en-US" dirty="0" smtClean="0">
                <a:solidFill>
                  <a:schemeClr val="bg2"/>
                </a:solidFill>
              </a:rPr>
              <a:t>You can change between static and animated layouts by clicking on the Layout tab in the HOME menu on the ribbon. </a:t>
            </a:r>
            <a:endParaRPr lang="en-US" dirty="0">
              <a:solidFill>
                <a:schemeClr val="bg2"/>
              </a:solidFill>
            </a:endParaRPr>
          </a:p>
        </p:txBody>
      </p:sp>
      <p:pic>
        <p:nvPicPr>
          <p:cNvPr id="70659" name="Picture 3"/>
          <p:cNvPicPr>
            <a:picLocks noChangeAspect="1" noChangeArrowheads="1"/>
          </p:cNvPicPr>
          <p:nvPr/>
        </p:nvPicPr>
        <p:blipFill>
          <a:blip r:embed="rId3" cstate="print"/>
          <a:srcRect/>
          <a:stretch>
            <a:fillRect/>
          </a:stretch>
        </p:blipFill>
        <p:spPr bwMode="auto">
          <a:xfrm>
            <a:off x="1295400" y="2295485"/>
            <a:ext cx="2590800" cy="590468"/>
          </a:xfrm>
          <a:prstGeom prst="rect">
            <a:avLst/>
          </a:prstGeom>
          <a:noFill/>
          <a:ln w="9525">
            <a:noFill/>
            <a:miter lim="800000"/>
            <a:headEnd/>
            <a:tailEnd/>
          </a:ln>
        </p:spPr>
      </p:pic>
    </p:spTree>
    <p:extLst>
      <p:ext uri="{BB962C8B-B14F-4D97-AF65-F5344CB8AC3E}">
        <p14:creationId xmlns:p14="http://schemas.microsoft.com/office/powerpoint/2010/main" val="1152145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41394"/>
            <a:ext cx="6934200" cy="594122"/>
          </a:xfrm>
        </p:spPr>
        <p:txBody>
          <a:bodyPr>
            <a:noAutofit/>
          </a:bodyPr>
          <a:lstStyle/>
          <a:p>
            <a:r>
              <a:rPr lang="en-US" sz="2400" dirty="0" smtClean="0">
                <a:solidFill>
                  <a:schemeClr val="bg2"/>
                </a:solidFill>
              </a:rPr>
              <a:t>PowerPoint 2010 &amp; 2007* </a:t>
            </a:r>
            <a:br>
              <a:rPr lang="en-US" sz="2400" dirty="0" smtClean="0">
                <a:solidFill>
                  <a:schemeClr val="bg2"/>
                </a:solidFill>
              </a:rPr>
            </a:br>
            <a:r>
              <a:rPr lang="en-US" sz="2400" dirty="0" smtClean="0"/>
              <a:t>and PowerPoint 2008 &amp; 2011 (Mac)**</a:t>
            </a:r>
          </a:p>
        </p:txBody>
      </p:sp>
      <p:sp>
        <p:nvSpPr>
          <p:cNvPr id="6" name="TextBox 5"/>
          <p:cNvSpPr txBox="1"/>
          <p:nvPr/>
        </p:nvSpPr>
        <p:spPr>
          <a:xfrm>
            <a:off x="457201" y="1127194"/>
            <a:ext cx="2666999" cy="3539430"/>
          </a:xfrm>
          <a:prstGeom prst="rect">
            <a:avLst/>
          </a:prstGeom>
          <a:noFill/>
        </p:spPr>
        <p:txBody>
          <a:bodyPr wrap="square" rtlCol="0">
            <a:spAutoFit/>
          </a:bodyPr>
          <a:lstStyle/>
          <a:p>
            <a:r>
              <a:rPr lang="en-US" sz="1400" dirty="0" smtClean="0">
                <a:solidFill>
                  <a:schemeClr val="bg1"/>
                </a:solidFill>
              </a:rPr>
              <a:t>Use this template in either PowerPoint 2007 , 2010 or higher for the PC or PowerPoint 2008, 20011 and higher for Mac.</a:t>
            </a:r>
          </a:p>
          <a:p>
            <a:endParaRPr lang="en-US" sz="1400" dirty="0" smtClean="0">
              <a:solidFill>
                <a:schemeClr val="bg1"/>
              </a:solidFill>
            </a:endParaRPr>
          </a:p>
          <a:p>
            <a:r>
              <a:rPr lang="en-US" sz="1400" dirty="0" smtClean="0">
                <a:solidFill>
                  <a:schemeClr val="bg1"/>
                </a:solidFill>
              </a:rPr>
              <a:t>Presentations saved  from this template in .PPTX format will work  in PowerPoint 2007, 2008(Mac), 2010, 2011(Mac).</a:t>
            </a:r>
          </a:p>
          <a:p>
            <a:endParaRPr lang="en-US" sz="1400" dirty="0" smtClean="0">
              <a:solidFill>
                <a:schemeClr val="bg1"/>
              </a:solidFill>
            </a:endParaRPr>
          </a:p>
          <a:p>
            <a:r>
              <a:rPr lang="en-US" sz="1400" dirty="0" smtClean="0">
                <a:solidFill>
                  <a:schemeClr val="bg1"/>
                </a:solidFill>
              </a:rPr>
              <a:t>Presentations saved in the older .PPT format (compatibility mode) will work in all versions of PowerPoint ‘97 through 2011.  But .PPT files will no longer contain the video animation.</a:t>
            </a:r>
          </a:p>
        </p:txBody>
      </p:sp>
      <p:sp>
        <p:nvSpPr>
          <p:cNvPr id="8" name="TextBox 7"/>
          <p:cNvSpPr txBox="1"/>
          <p:nvPr/>
        </p:nvSpPr>
        <p:spPr>
          <a:xfrm>
            <a:off x="6324600" y="1127195"/>
            <a:ext cx="2469444" cy="2893100"/>
          </a:xfrm>
          <a:prstGeom prst="rect">
            <a:avLst/>
          </a:prstGeom>
          <a:noFill/>
        </p:spPr>
        <p:txBody>
          <a:bodyPr wrap="square" rtlCol="0">
            <a:spAutoFit/>
          </a:bodyPr>
          <a:lstStyle/>
          <a:p>
            <a:r>
              <a:rPr lang="en-US" sz="1400" dirty="0" smtClean="0">
                <a:solidFill>
                  <a:schemeClr val="bg1"/>
                </a:solidFill>
              </a:rPr>
              <a:t>**</a:t>
            </a:r>
            <a:r>
              <a:rPr lang="en-US" sz="1400" b="1" dirty="0" smtClean="0">
                <a:solidFill>
                  <a:schemeClr val="bg1"/>
                </a:solidFill>
              </a:rPr>
              <a:t>PowerPoint 2008 and 2011.</a:t>
            </a:r>
          </a:p>
          <a:p>
            <a:endParaRPr lang="en-US" sz="1400" b="1" dirty="0" smtClean="0">
              <a:solidFill>
                <a:schemeClr val="bg1"/>
              </a:solidFill>
            </a:endParaRPr>
          </a:p>
          <a:p>
            <a:r>
              <a:rPr lang="en-US" sz="1400" b="1" dirty="0" smtClean="0">
                <a:solidFill>
                  <a:schemeClr val="bg1"/>
                </a:solidFill>
              </a:rPr>
              <a:t>If the video animation is not playing on a Mac computer you are missing a required plug-in for QuickTime.</a:t>
            </a:r>
          </a:p>
          <a:p>
            <a:endParaRPr lang="en-US" sz="1400" b="1" dirty="0" smtClean="0">
              <a:solidFill>
                <a:schemeClr val="bg1"/>
              </a:solidFill>
            </a:endParaRPr>
          </a:p>
          <a:p>
            <a:r>
              <a:rPr lang="en-US" sz="1400" dirty="0" smtClean="0">
                <a:solidFill>
                  <a:schemeClr val="bg1"/>
                </a:solidFill>
              </a:rPr>
              <a:t>Flip4Mac  is a WMV video plug-in for </a:t>
            </a:r>
            <a:r>
              <a:rPr lang="en-US" sz="1400" dirty="0" err="1" smtClean="0">
                <a:solidFill>
                  <a:schemeClr val="bg1"/>
                </a:solidFill>
              </a:rPr>
              <a:t>Quicktime</a:t>
            </a:r>
            <a:r>
              <a:rPr lang="en-US" sz="1400" dirty="0" smtClean="0">
                <a:solidFill>
                  <a:schemeClr val="bg1"/>
                </a:solidFill>
              </a:rPr>
              <a:t>.  It is a free plug-in distributed by Microsoft.</a:t>
            </a:r>
          </a:p>
          <a:p>
            <a:endParaRPr lang="en-US" sz="1400" dirty="0" smtClean="0">
              <a:solidFill>
                <a:schemeClr val="tx1">
                  <a:lumMod val="65000"/>
                  <a:lumOff val="35000"/>
                </a:schemeClr>
              </a:solidFill>
            </a:endParaRPr>
          </a:p>
          <a:p>
            <a:r>
              <a:rPr lang="en-US" sz="1400" dirty="0" smtClean="0">
                <a:solidFill>
                  <a:schemeClr val="tx1">
                    <a:lumMod val="65000"/>
                    <a:lumOff val="35000"/>
                  </a:schemeClr>
                </a:solidFill>
                <a:hlinkClick r:id="rId2"/>
              </a:rPr>
              <a:t>Get the Plug-in here.</a:t>
            </a:r>
            <a:endParaRPr lang="en-US" sz="1400" dirty="0">
              <a:solidFill>
                <a:schemeClr val="tx1">
                  <a:lumMod val="65000"/>
                  <a:lumOff val="35000"/>
                </a:schemeClr>
              </a:solidFill>
            </a:endParaRPr>
          </a:p>
        </p:txBody>
      </p:sp>
      <p:sp>
        <p:nvSpPr>
          <p:cNvPr id="9" name="TextBox 8"/>
          <p:cNvSpPr txBox="1"/>
          <p:nvPr/>
        </p:nvSpPr>
        <p:spPr>
          <a:xfrm>
            <a:off x="3489678" y="1127195"/>
            <a:ext cx="2469444" cy="3108543"/>
          </a:xfrm>
          <a:prstGeom prst="rect">
            <a:avLst/>
          </a:prstGeom>
          <a:noFill/>
        </p:spPr>
        <p:txBody>
          <a:bodyPr wrap="square" rtlCol="0">
            <a:spAutoFit/>
          </a:bodyPr>
          <a:lstStyle/>
          <a:p>
            <a:r>
              <a:rPr lang="en-US" sz="1400" dirty="0" smtClean="0">
                <a:solidFill>
                  <a:schemeClr val="bg1"/>
                </a:solidFill>
              </a:rPr>
              <a:t>*</a:t>
            </a:r>
            <a:r>
              <a:rPr lang="en-US" sz="1400" b="1" dirty="0" smtClean="0">
                <a:solidFill>
                  <a:schemeClr val="bg1"/>
                </a:solidFill>
              </a:rPr>
              <a:t>PowerPoint 2007</a:t>
            </a:r>
          </a:p>
          <a:p>
            <a:endParaRPr lang="en-US" sz="1400" b="1" dirty="0" smtClean="0">
              <a:solidFill>
                <a:schemeClr val="bg1"/>
              </a:solidFill>
            </a:endParaRPr>
          </a:p>
          <a:p>
            <a:r>
              <a:rPr lang="en-US" sz="1400" b="1" dirty="0" smtClean="0">
                <a:solidFill>
                  <a:schemeClr val="bg1"/>
                </a:solidFill>
              </a:rPr>
              <a:t>If the video is not playing with PowerPoint 2007  you are missing a required  update from Microsoft.</a:t>
            </a:r>
          </a:p>
          <a:p>
            <a:endParaRPr lang="en-US" sz="1400" b="1" dirty="0" smtClean="0">
              <a:solidFill>
                <a:schemeClr val="bg1"/>
              </a:solidFill>
            </a:endParaRPr>
          </a:p>
          <a:p>
            <a:r>
              <a:rPr lang="en-US" sz="1400" dirty="0" smtClean="0">
                <a:solidFill>
                  <a:schemeClr val="bg1"/>
                </a:solidFill>
              </a:rPr>
              <a:t>The Office 2007 Service Pack 2 installs automatically with Windows Update.</a:t>
            </a:r>
          </a:p>
          <a:p>
            <a:endParaRPr lang="en-US" sz="1400" dirty="0" smtClean="0">
              <a:solidFill>
                <a:schemeClr val="tx1">
                  <a:lumMod val="65000"/>
                  <a:lumOff val="35000"/>
                </a:schemeClr>
              </a:solidFill>
            </a:endParaRPr>
          </a:p>
          <a:p>
            <a:r>
              <a:rPr lang="en-US" sz="1400" dirty="0" smtClean="0">
                <a:solidFill>
                  <a:schemeClr val="tx1">
                    <a:lumMod val="65000"/>
                    <a:lumOff val="35000"/>
                  </a:schemeClr>
                </a:solidFill>
                <a:hlinkClick r:id="rId3"/>
              </a:rPr>
              <a:t>You can also download the update manually from Microsoft here.</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4126227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tx1"/>
            </a:gs>
            <a:gs pos="0">
              <a:schemeClr val="tx1">
                <a:lumMod val="75000"/>
                <a:lumOff val="2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114300"/>
            <a:ext cx="6934200" cy="594122"/>
          </a:xfrm>
        </p:spPr>
        <p:txBody>
          <a:bodyPr/>
          <a:lstStyle/>
          <a:p>
            <a:pPr algn="ctr"/>
            <a:r>
              <a:rPr lang="en-US" dirty="0" smtClean="0"/>
              <a:t>Useful Clipart and Images</a:t>
            </a:r>
            <a:endParaRPr lang="en-US" dirty="0"/>
          </a:p>
        </p:txBody>
      </p:sp>
      <p:pic>
        <p:nvPicPr>
          <p:cNvPr id="3" name="sem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337" y="2523639"/>
            <a:ext cx="3484605" cy="1606380"/>
          </a:xfrm>
          <a:prstGeom prst="rect">
            <a:avLst/>
          </a:prstGeom>
        </p:spPr>
      </p:pic>
      <p:pic>
        <p:nvPicPr>
          <p:cNvPr id="4" name="c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1" y="766023"/>
            <a:ext cx="4385631" cy="2059876"/>
          </a:xfrm>
          <a:prstGeom prst="rect">
            <a:avLst/>
          </a:prstGeom>
        </p:spPr>
      </p:pic>
      <p:pic>
        <p:nvPicPr>
          <p:cNvPr id="5" name="sig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813210"/>
            <a:ext cx="4283680" cy="3212760"/>
          </a:xfrm>
          <a:prstGeom prst="rect">
            <a:avLst/>
          </a:prstGeom>
        </p:spPr>
      </p:pic>
      <p:pic>
        <p:nvPicPr>
          <p:cNvPr id="7" name="co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87419" y="3371850"/>
            <a:ext cx="2383637" cy="1452528"/>
          </a:xfrm>
          <a:prstGeom prst="rect">
            <a:avLst/>
          </a:prstGeom>
        </p:spPr>
      </p:pic>
      <p:sp>
        <p:nvSpPr>
          <p:cNvPr id="8" name="Delete THIS Note"/>
          <p:cNvSpPr/>
          <p:nvPr/>
        </p:nvSpPr>
        <p:spPr>
          <a:xfrm>
            <a:off x="7191375" y="685800"/>
            <a:ext cx="1566360" cy="1257300"/>
          </a:xfrm>
          <a:prstGeom prst="foldedCorne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solidFill>
                  <a:schemeClr val="bg1"/>
                </a:solidFill>
              </a:rPr>
              <a:t/>
            </a:r>
            <a:br>
              <a:rPr lang="en-US" b="1" dirty="0" smtClean="0">
                <a:solidFill>
                  <a:schemeClr val="bg1"/>
                </a:solidFill>
              </a:rPr>
            </a:br>
            <a:r>
              <a:rPr lang="en-US" b="1" dirty="0" smtClean="0">
                <a:solidFill>
                  <a:schemeClr val="bg1"/>
                </a:solidFill>
              </a:rPr>
              <a:t>NOTE:</a:t>
            </a:r>
            <a:r>
              <a:rPr lang="en-US" dirty="0" smtClean="0">
                <a:solidFill>
                  <a:schemeClr val="bg1"/>
                </a:solidFill>
              </a:rPr>
              <a:t> </a:t>
            </a:r>
            <a:r>
              <a:rPr lang="en-US" sz="1600" b="1" dirty="0" smtClean="0">
                <a:solidFill>
                  <a:schemeClr val="bg1"/>
                </a:solidFill>
              </a:rPr>
              <a:t>Size up or down these images and put them anywhere you want.</a:t>
            </a:r>
            <a:endParaRPr lang="en-US" sz="1600" b="1" dirty="0">
              <a:solidFill>
                <a:schemeClr val="bg1"/>
              </a:solidFill>
            </a:endParaRPr>
          </a:p>
        </p:txBody>
      </p:sp>
      <p:pic>
        <p:nvPicPr>
          <p:cNvPr id="9" name="stock_shee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62200" y="2419590"/>
            <a:ext cx="1981200" cy="3000571"/>
          </a:xfrm>
          <a:prstGeom prst="rect">
            <a:avLst/>
          </a:prstGeom>
        </p:spPr>
      </p:pic>
    </p:spTree>
    <p:extLst>
      <p:ext uri="{BB962C8B-B14F-4D97-AF65-F5344CB8AC3E}">
        <p14:creationId xmlns:p14="http://schemas.microsoft.com/office/powerpoint/2010/main" val="2820889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smtClean="0">
                <a:solidFill>
                  <a:schemeClr val="tx1">
                    <a:lumMod val="75000"/>
                    <a:lumOff val="25000"/>
                  </a:schemeClr>
                </a:solidFill>
              </a:rPr>
              <a:t>Printable Slide Layout</a:t>
            </a:r>
          </a:p>
          <a:p>
            <a:r>
              <a:rPr lang="en-US" dirty="0" smtClean="0">
                <a:solidFill>
                  <a:schemeClr val="tx1">
                    <a:lumMod val="75000"/>
                    <a:lumOff val="25000"/>
                  </a:schemeClr>
                </a:solidFill>
              </a:rPr>
              <a:t>An alternate content page with a printable background color.</a:t>
            </a:r>
            <a:endParaRPr lang="en-US" dirty="0">
              <a:solidFill>
                <a:schemeClr val="tx1">
                  <a:lumMod val="75000"/>
                  <a:lumOff val="25000"/>
                </a:schemeClr>
              </a:solidFill>
            </a:endParaRPr>
          </a:p>
        </p:txBody>
      </p:sp>
      <p:sp>
        <p:nvSpPr>
          <p:cNvPr id="4" name="Title 3"/>
          <p:cNvSpPr>
            <a:spLocks noGrp="1"/>
          </p:cNvSpPr>
          <p:nvPr>
            <p:ph type="title"/>
          </p:nvPr>
        </p:nvSpPr>
        <p:spPr/>
        <p:txBody>
          <a:bodyPr>
            <a:normAutofit fontScale="90000"/>
          </a:bodyPr>
          <a:lstStyle/>
          <a:p>
            <a:r>
              <a:rPr lang="en-US" dirty="0" smtClean="0">
                <a:solidFill>
                  <a:schemeClr val="bg1">
                    <a:lumMod val="95000"/>
                  </a:schemeClr>
                </a:solidFill>
                <a:effectLst/>
              </a:rPr>
              <a:t>Light Alternate Content Page</a:t>
            </a:r>
            <a:endParaRPr lang="en-US" dirty="0">
              <a:solidFill>
                <a:schemeClr val="bg1">
                  <a:lumMod val="95000"/>
                </a:schemeClr>
              </a:solidFill>
              <a:effectLst/>
            </a:endParaRPr>
          </a:p>
        </p:txBody>
      </p:sp>
      <p:pic>
        <p:nvPicPr>
          <p:cNvPr id="6" name="c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200149"/>
            <a:ext cx="6627571" cy="3112887"/>
          </a:xfrm>
          <a:prstGeom prst="rect">
            <a:avLst/>
          </a:prstGeom>
        </p:spPr>
      </p:pic>
    </p:spTree>
    <p:extLst>
      <p:ext uri="{BB962C8B-B14F-4D97-AF65-F5344CB8AC3E}">
        <p14:creationId xmlns:p14="http://schemas.microsoft.com/office/powerpoint/2010/main" val="1352876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Bulleted</a:t>
            </a:r>
            <a:r>
              <a:rPr lang="en-US" dirty="0" smtClean="0"/>
              <a:t> Content Page</a:t>
            </a:r>
            <a:endParaRPr lang="en-US" dirty="0"/>
          </a:p>
        </p:txBody>
      </p:sp>
      <p:sp>
        <p:nvSpPr>
          <p:cNvPr id="3" name="Content Placeholder 2"/>
          <p:cNvSpPr>
            <a:spLocks noGrp="1"/>
          </p:cNvSpPr>
          <p:nvPr>
            <p:ph idx="1"/>
          </p:nvPr>
        </p:nvSpPr>
        <p:spPr>
          <a:xfrm>
            <a:off x="838200" y="457200"/>
            <a:ext cx="8077200" cy="3429000"/>
          </a:xfrm>
        </p:spPr>
        <p:txBody>
          <a:bodyPr/>
          <a:lstStyle/>
          <a:p>
            <a:r>
              <a:rPr lang="en-US" dirty="0" smtClean="0"/>
              <a:t>This Layout Page has bullets</a:t>
            </a:r>
          </a:p>
          <a:p>
            <a:pPr lvl="1"/>
            <a:r>
              <a:rPr lang="en-US" dirty="0" smtClean="0"/>
              <a:t>And Indented Levels</a:t>
            </a:r>
          </a:p>
          <a:p>
            <a:pPr lvl="2"/>
            <a:r>
              <a:rPr lang="en-US" dirty="0" smtClean="0"/>
              <a:t>Level 3 Text Placeholder</a:t>
            </a:r>
          </a:p>
          <a:p>
            <a:pPr lvl="3"/>
            <a:r>
              <a:rPr lang="en-US" dirty="0" smtClean="0"/>
              <a:t>Level 4 Place Holder</a:t>
            </a:r>
          </a:p>
          <a:p>
            <a:pPr lvl="4"/>
            <a:r>
              <a:rPr lang="en-US" dirty="0" smtClean="0"/>
              <a:t>Level 5 Place Holder</a:t>
            </a:r>
          </a:p>
        </p:txBody>
      </p:sp>
      <p:pic>
        <p:nvPicPr>
          <p:cNvPr id="5" name="con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572000" y="1200151"/>
            <a:ext cx="4575856" cy="2788410"/>
          </a:xfrm>
          <a:prstGeom prst="rect">
            <a:avLst/>
          </a:prstGeom>
        </p:spPr>
      </p:pic>
    </p:spTree>
    <p:extLst>
      <p:ext uri="{BB962C8B-B14F-4D97-AF65-F5344CB8AC3E}">
        <p14:creationId xmlns:p14="http://schemas.microsoft.com/office/powerpoint/2010/main" val="3710807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p:txBody>
          <a:bodyPr>
            <a:normAutofit lnSpcReduction="10000"/>
          </a:bodyPr>
          <a:lstStyle/>
          <a:p>
            <a:r>
              <a:rPr lang="en-US" dirty="0" smtClean="0"/>
              <a:t>Discussion Item One – Phase 1</a:t>
            </a:r>
            <a:br>
              <a:rPr lang="en-US" dirty="0" smtClean="0"/>
            </a:br>
            <a:r>
              <a:rPr lang="en-US" dirty="0" smtClean="0"/>
              <a:t>A Placeholder for text </a:t>
            </a:r>
            <a:endParaRPr lang="en-US" dirty="0"/>
          </a:p>
        </p:txBody>
      </p:sp>
      <p:sp>
        <p:nvSpPr>
          <p:cNvPr id="14" name="Text Placeholder 13"/>
          <p:cNvSpPr>
            <a:spLocks noGrp="1"/>
          </p:cNvSpPr>
          <p:nvPr>
            <p:ph type="body" sz="quarter" idx="16"/>
          </p:nvPr>
        </p:nvSpPr>
        <p:spPr/>
        <p:txBody>
          <a:bodyPr>
            <a:normAutofit lnSpcReduction="10000"/>
          </a:bodyPr>
          <a:lstStyle/>
          <a:p>
            <a:r>
              <a:rPr lang="en-US" smtClean="0"/>
              <a:t>Discussion Item Two – Phase 2</a:t>
            </a:r>
            <a:br>
              <a:rPr lang="en-US" smtClean="0"/>
            </a:br>
            <a:r>
              <a:rPr lang="en-US" smtClean="0"/>
              <a:t>A Placeholder for text </a:t>
            </a:r>
            <a:endParaRPr lang="en-US" dirty="0"/>
          </a:p>
        </p:txBody>
      </p:sp>
      <p:sp>
        <p:nvSpPr>
          <p:cNvPr id="15" name="Text Placeholder 14"/>
          <p:cNvSpPr>
            <a:spLocks noGrp="1"/>
          </p:cNvSpPr>
          <p:nvPr>
            <p:ph type="body" sz="quarter" idx="17"/>
          </p:nvPr>
        </p:nvSpPr>
        <p:spPr/>
        <p:txBody>
          <a:bodyPr>
            <a:normAutofit lnSpcReduction="10000"/>
          </a:bodyPr>
          <a:lstStyle/>
          <a:p>
            <a:r>
              <a:rPr lang="en-US" smtClean="0"/>
              <a:t>Discussion Item Three – Phase 3</a:t>
            </a:r>
            <a:br>
              <a:rPr lang="en-US" smtClean="0"/>
            </a:br>
            <a:r>
              <a:rPr lang="en-US" smtClean="0"/>
              <a:t>A Placeholder for text </a:t>
            </a:r>
            <a:endParaRPr lang="en-US" dirty="0"/>
          </a:p>
        </p:txBody>
      </p:sp>
      <p:sp>
        <p:nvSpPr>
          <p:cNvPr id="11" name="Text Placeholder 10"/>
          <p:cNvSpPr>
            <a:spLocks noGrp="1"/>
          </p:cNvSpPr>
          <p:nvPr>
            <p:ph type="body" sz="quarter" idx="18"/>
          </p:nvPr>
        </p:nvSpPr>
        <p:spPr/>
        <p:txBody>
          <a:bodyPr>
            <a:normAutofit lnSpcReduction="10000"/>
          </a:bodyPr>
          <a:lstStyle/>
          <a:p>
            <a:r>
              <a:rPr lang="en-US" smtClean="0"/>
              <a:t>Discussion Item Four – Phase 4</a:t>
            </a:r>
            <a:br>
              <a:rPr lang="en-US" smtClean="0"/>
            </a:br>
            <a:r>
              <a:rPr lang="en-US" smtClean="0"/>
              <a:t>A Placeholder for text </a:t>
            </a:r>
          </a:p>
          <a:p>
            <a:endParaRPr lang="en-US" dirty="0"/>
          </a:p>
        </p:txBody>
      </p:sp>
      <p:sp>
        <p:nvSpPr>
          <p:cNvPr id="10" name="Title 9"/>
          <p:cNvSpPr>
            <a:spLocks noGrp="1"/>
          </p:cNvSpPr>
          <p:nvPr>
            <p:ph type="title"/>
          </p:nvPr>
        </p:nvSpPr>
        <p:spPr/>
        <p:txBody>
          <a:bodyPr>
            <a:normAutofit fontScale="90000"/>
          </a:bodyPr>
          <a:lstStyle/>
          <a:p>
            <a:r>
              <a:rPr lang="en-US" smtClean="0">
                <a:solidFill>
                  <a:schemeClr val="bg1"/>
                </a:solidFill>
              </a:rPr>
              <a:t>Agenda</a:t>
            </a:r>
            <a:r>
              <a:rPr lang="en-US" smtClean="0"/>
              <a:t> or Summary Layout</a:t>
            </a:r>
            <a:endParaRPr lang="en-US" dirty="0"/>
          </a:p>
        </p:txBody>
      </p:sp>
      <p:grpSp>
        <p:nvGrpSpPr>
          <p:cNvPr id="30" name="Group 29"/>
          <p:cNvGrpSpPr/>
          <p:nvPr/>
        </p:nvGrpSpPr>
        <p:grpSpPr>
          <a:xfrm>
            <a:off x="1447800" y="1028700"/>
            <a:ext cx="1371600" cy="2228850"/>
            <a:chOff x="2667000" y="1807029"/>
            <a:chExt cx="1371600" cy="2971800"/>
          </a:xfrm>
        </p:grpSpPr>
        <p:sp>
          <p:nvSpPr>
            <p:cNvPr id="16" name="Rectangle 15"/>
            <p:cNvSpPr/>
            <p:nvPr/>
          </p:nvSpPr>
          <p:spPr>
            <a:xfrm>
              <a:off x="2667000" y="4321629"/>
              <a:ext cx="1371600"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Phase 4</a:t>
              </a:r>
              <a:endParaRPr lang="en-US" dirty="0"/>
            </a:p>
          </p:txBody>
        </p:sp>
        <p:grpSp>
          <p:nvGrpSpPr>
            <p:cNvPr id="17" name="Group 16"/>
            <p:cNvGrpSpPr/>
            <p:nvPr/>
          </p:nvGrpSpPr>
          <p:grpSpPr>
            <a:xfrm>
              <a:off x="2667000" y="1807029"/>
              <a:ext cx="1371600" cy="707571"/>
              <a:chOff x="2209800" y="1807029"/>
              <a:chExt cx="1371600" cy="707571"/>
            </a:xfrm>
          </p:grpSpPr>
          <p:sp>
            <p:nvSpPr>
              <p:cNvPr id="18" name="Rectangle 17"/>
              <p:cNvSpPr/>
              <p:nvPr/>
            </p:nvSpPr>
            <p:spPr>
              <a:xfrm>
                <a:off x="2209800" y="1807029"/>
                <a:ext cx="1371600"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Phase 1</a:t>
                </a:r>
                <a:endParaRPr lang="en-US" dirty="0"/>
              </a:p>
            </p:txBody>
          </p:sp>
          <p:sp>
            <p:nvSpPr>
              <p:cNvPr id="19" name="Down Arrow 18"/>
              <p:cNvSpPr/>
              <p:nvPr/>
            </p:nvSpPr>
            <p:spPr>
              <a:xfrm>
                <a:off x="2590800" y="2286000"/>
                <a:ext cx="609600" cy="228600"/>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645229"/>
              <a:ext cx="1371600" cy="703823"/>
              <a:chOff x="2202305" y="2496577"/>
              <a:chExt cx="1371600" cy="703823"/>
            </a:xfrm>
          </p:grpSpPr>
          <p:sp>
            <p:nvSpPr>
              <p:cNvPr id="21" name="Rectangle 20"/>
              <p:cNvSpPr/>
              <p:nvPr/>
            </p:nvSpPr>
            <p:spPr>
              <a:xfrm>
                <a:off x="2202305" y="2496577"/>
                <a:ext cx="1371600"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Phase 2</a:t>
                </a:r>
                <a:endParaRPr lang="en-US" dirty="0"/>
              </a:p>
            </p:txBody>
          </p:sp>
          <p:sp>
            <p:nvSpPr>
              <p:cNvPr id="22" name="Down Arrow 21"/>
              <p:cNvSpPr/>
              <p:nvPr/>
            </p:nvSpPr>
            <p:spPr>
              <a:xfrm>
                <a:off x="2590800" y="2971800"/>
                <a:ext cx="609600" cy="228600"/>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667000" y="3483429"/>
              <a:ext cx="1371600" cy="707571"/>
              <a:chOff x="2209800" y="3254829"/>
              <a:chExt cx="1371600" cy="707571"/>
            </a:xfrm>
          </p:grpSpPr>
          <p:sp>
            <p:nvSpPr>
              <p:cNvPr id="24" name="Rectangle 23"/>
              <p:cNvSpPr/>
              <p:nvPr/>
            </p:nvSpPr>
            <p:spPr>
              <a:xfrm>
                <a:off x="2209800" y="3254829"/>
                <a:ext cx="1371600"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Phase 3</a:t>
                </a:r>
                <a:endParaRPr lang="en-US" dirty="0"/>
              </a:p>
            </p:txBody>
          </p:sp>
          <p:sp>
            <p:nvSpPr>
              <p:cNvPr id="25" name="Down Arrow 24"/>
              <p:cNvSpPr/>
              <p:nvPr/>
            </p:nvSpPr>
            <p:spPr>
              <a:xfrm>
                <a:off x="2590800" y="3733800"/>
                <a:ext cx="609600" cy="228600"/>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34958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8229600" cy="3613547"/>
          </a:xfrm>
        </p:spPr>
        <p:txBody>
          <a:bodyPr/>
          <a:lstStyle/>
          <a:p>
            <a:r>
              <a:rPr lang="en-US" dirty="0" smtClean="0"/>
              <a:t>This text is a placeholder. </a:t>
            </a:r>
            <a:br>
              <a:rPr lang="en-US" dirty="0" smtClean="0"/>
            </a:br>
            <a:r>
              <a:rPr lang="en-US" dirty="0" smtClean="0"/>
              <a:t>Here is the second level.</a:t>
            </a:r>
            <a:br>
              <a:rPr lang="en-US" dirty="0" smtClean="0"/>
            </a:br>
            <a:r>
              <a:rPr lang="en-US" dirty="0" smtClean="0"/>
              <a:t>You may change this text</a:t>
            </a:r>
            <a:br>
              <a:rPr lang="en-US" dirty="0" smtClean="0"/>
            </a:br>
            <a:r>
              <a:rPr lang="en-US" dirty="0" smtClean="0"/>
              <a:t>Here is the third level</a:t>
            </a:r>
            <a:br>
              <a:rPr lang="en-US" dirty="0" smtClean="0"/>
            </a:br>
            <a:r>
              <a:rPr lang="en-US" dirty="0" smtClean="0"/>
              <a:t>Formatting is controlled </a:t>
            </a:r>
            <a:br>
              <a:rPr lang="en-US" dirty="0" smtClean="0"/>
            </a:br>
            <a:r>
              <a:rPr lang="en-US" dirty="0" smtClean="0"/>
              <a:t>by the slide master</a:t>
            </a:r>
            <a:br>
              <a:rPr lang="en-US" dirty="0" smtClean="0"/>
            </a:br>
            <a:r>
              <a:rPr lang="en-US" dirty="0" smtClean="0"/>
              <a:t>and the layout pages.</a:t>
            </a:r>
            <a:br>
              <a:rPr lang="en-US" dirty="0" smtClean="0"/>
            </a:br>
            <a:r>
              <a:rPr lang="en-US" dirty="0" smtClean="0"/>
              <a:t>There is a third level</a:t>
            </a:r>
            <a:br>
              <a:rPr lang="en-US" dirty="0" smtClean="0"/>
            </a:br>
            <a:r>
              <a:rPr lang="en-US" dirty="0" smtClean="0"/>
              <a:t>And even a fourth level</a:t>
            </a:r>
          </a:p>
          <a:p>
            <a:endParaRPr lang="en-US" dirty="0"/>
          </a:p>
        </p:txBody>
      </p:sp>
      <p:sp>
        <p:nvSpPr>
          <p:cNvPr id="2" name="Title 1"/>
          <p:cNvSpPr>
            <a:spLocks noGrp="1"/>
          </p:cNvSpPr>
          <p:nvPr>
            <p:ph type="title"/>
          </p:nvPr>
        </p:nvSpPr>
        <p:spPr/>
        <p:txBody>
          <a:bodyPr>
            <a:normAutofit fontScale="90000"/>
          </a:bodyPr>
          <a:lstStyle/>
          <a:p>
            <a:r>
              <a:rPr lang="en-US" smtClean="0"/>
              <a:t>Main Content Page Layout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123951"/>
            <a:ext cx="5961390" cy="3013482"/>
          </a:xfrm>
          <a:prstGeom prst="rect">
            <a:avLst/>
          </a:prstGeom>
        </p:spPr>
      </p:pic>
    </p:spTree>
    <p:extLst>
      <p:ext uri="{BB962C8B-B14F-4D97-AF65-F5344CB8AC3E}">
        <p14:creationId xmlns:p14="http://schemas.microsoft.com/office/powerpoint/2010/main" val="1630606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Animate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Static Theme">
  <a:themeElements>
    <a:clrScheme name="Freeway Frenzy">
      <a:dk1>
        <a:sysClr val="windowText" lastClr="000000"/>
      </a:dk1>
      <a:lt1>
        <a:sysClr val="window" lastClr="FFFFFF"/>
      </a:lt1>
      <a:dk2>
        <a:srgbClr val="596984"/>
      </a:dk2>
      <a:lt2>
        <a:srgbClr val="B3DFFF"/>
      </a:lt2>
      <a:accent1>
        <a:srgbClr val="E3A427"/>
      </a:accent1>
      <a:accent2>
        <a:srgbClr val="3F3F3F"/>
      </a:accent2>
      <a:accent3>
        <a:srgbClr val="DFE345"/>
      </a:accent3>
      <a:accent4>
        <a:srgbClr val="7F7F7F"/>
      </a:accent4>
      <a:accent5>
        <a:srgbClr val="3E2E2E"/>
      </a:accent5>
      <a:accent6>
        <a:srgbClr val="FFFFFF"/>
      </a:accent6>
      <a:hlink>
        <a:srgbClr val="FFC000"/>
      </a:hlink>
      <a:folHlink>
        <a:srgbClr val="47612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11692</TotalTime>
  <Words>1300</Words>
  <Application>Microsoft Office PowerPoint</Application>
  <PresentationFormat>On-screen Show (16:9)</PresentationFormat>
  <Paragraphs>275</Paragraphs>
  <Slides>23</Slides>
  <Notes>0</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PresenterMedia.com Animated Theme</vt:lpstr>
      <vt:lpstr>1_PresenterMedia.com Static Theme</vt:lpstr>
      <vt:lpstr>YOUR TITLE HERE</vt:lpstr>
      <vt:lpstr>Animated Content Page</vt:lpstr>
      <vt:lpstr>Animated or Static?</vt:lpstr>
      <vt:lpstr>PowerPoint 2010 &amp; 2007*  and PowerPoint 2008 &amp; 2011 (Mac)**</vt:lpstr>
      <vt:lpstr>Useful Clipart and Images</vt:lpstr>
      <vt:lpstr>Light Alternate Content Page</vt:lpstr>
      <vt:lpstr>Bulleted Content Page</vt:lpstr>
      <vt:lpstr>Agenda or Summary Layout</vt:lpstr>
      <vt:lpstr>Main Content Page Layout</vt:lpstr>
      <vt:lpstr>Two Picture Page Layout</vt:lpstr>
      <vt:lpstr>Three Picture Page Layout</vt:lpstr>
      <vt:lpstr>Table Page Layout</vt:lpstr>
      <vt:lpstr>Comparison Table Layout</vt:lpstr>
      <vt:lpstr>Bar Graph Page Layout</vt:lpstr>
      <vt:lpstr>Pie Graph Page Layout</vt:lpstr>
      <vt:lpstr>Line Chart Page Layout</vt:lpstr>
      <vt:lpstr>Bar Graph Page Layout </vt:lpstr>
      <vt:lpstr>Pie Graph Page Layout </vt:lpstr>
      <vt:lpstr>Smart Art Page Layout </vt:lpstr>
      <vt:lpstr>Smart Art Page Layout </vt:lpstr>
      <vt:lpstr>Smart Art Page Layout </vt:lpstr>
      <vt:lpstr>Picture Page Layout</vt:lpstr>
      <vt:lpstr>Questions?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matt</cp:lastModifiedBy>
  <cp:revision>227</cp:revision>
  <dcterms:created xsi:type="dcterms:W3CDTF">2010-11-24T18:19:10Z</dcterms:created>
  <dcterms:modified xsi:type="dcterms:W3CDTF">2012-01-13T18:48:36Z</dcterms:modified>
</cp:coreProperties>
</file>